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2D5EB-BF00-4A6D-A551-61D70FAA1E2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C77FF2D0-45D7-466E-90E1-0420FA4428BF}">
      <dgm:prSet/>
      <dgm:spPr>
        <a:solidFill>
          <a:schemeClr val="accent6">
            <a:lumMod val="60000"/>
            <a:lumOff val="40000"/>
          </a:schemeClr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bliqueTopLeft"/>
          <a:lightRig rig="flat" dir="t"/>
        </a:scene3d>
        <a:sp3d prstMaterial="dkEdge">
          <a:bevelT w="8200" h="38100"/>
        </a:sp3d>
      </dgm:spPr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Forms of Energy</a:t>
          </a:r>
          <a:endParaRPr lang="en-US" smtClean="0"/>
        </a:p>
      </dgm:t>
    </dgm:pt>
    <dgm:pt modelId="{621A26A8-7728-4408-A177-CCD7A6DFCE9F}" type="parTrans" cxnId="{D84217BA-963F-48FA-BBAA-BD181723A6A2}">
      <dgm:prSet/>
      <dgm:spPr/>
      <dgm:t>
        <a:bodyPr/>
        <a:lstStyle/>
        <a:p>
          <a:pPr algn="ctr"/>
          <a:endParaRPr lang="en-US"/>
        </a:p>
      </dgm:t>
    </dgm:pt>
    <dgm:pt modelId="{EC2E2A84-23A3-4D17-8A97-94191DFB8D7B}" type="sibTrans" cxnId="{D84217BA-963F-48FA-BBAA-BD181723A6A2}">
      <dgm:prSet/>
      <dgm:spPr/>
      <dgm:t>
        <a:bodyPr/>
        <a:lstStyle/>
        <a:p>
          <a:pPr algn="ctr"/>
          <a:endParaRPr lang="en-US"/>
        </a:p>
      </dgm:t>
    </dgm:pt>
    <dgm:pt modelId="{3FD2B898-625B-4569-B0C2-6FB50D5B5692}">
      <dgm:prSet custT="1"/>
      <dgm:spPr/>
      <dgm:t>
        <a:bodyPr/>
        <a:lstStyle/>
        <a:p>
          <a:pPr marR="0" algn="ctr" rtl="0"/>
          <a:r>
            <a:rPr lang="en-US" sz="1800" b="1" i="0" u="none" strike="noStrike" baseline="0" smtClean="0">
              <a:latin typeface="Calibri" panose="020F0502020204030204" pitchFamily="34" charset="0"/>
            </a:rPr>
            <a:t>Kinetic Energy</a:t>
          </a:r>
        </a:p>
        <a:p>
          <a:pPr marR="0" algn="ctr" rtl="0"/>
          <a:r>
            <a:rPr lang="en-US" sz="1400" b="0" i="0" u="none" strike="noStrike" baseline="0" smtClean="0">
              <a:latin typeface="Calibri" panose="020F0502020204030204" pitchFamily="34" charset="0"/>
            </a:rPr>
            <a:t>Energy of movement</a:t>
          </a:r>
          <a:endParaRPr lang="en-US" sz="1400" smtClean="0"/>
        </a:p>
      </dgm:t>
    </dgm:pt>
    <dgm:pt modelId="{1D51772D-7F3B-40E7-80D8-899410D377AC}" type="parTrans" cxnId="{D0ABDE27-DBB3-46A0-A9D3-F829F6269EC9}">
      <dgm:prSet/>
      <dgm:spPr/>
      <dgm:t>
        <a:bodyPr/>
        <a:lstStyle/>
        <a:p>
          <a:pPr algn="ctr"/>
          <a:endParaRPr lang="en-US"/>
        </a:p>
      </dgm:t>
    </dgm:pt>
    <dgm:pt modelId="{612A7A70-A2C8-4671-8849-FFF299662AAA}" type="sibTrans" cxnId="{D0ABDE27-DBB3-46A0-A9D3-F829F6269EC9}">
      <dgm:prSet/>
      <dgm:spPr/>
      <dgm:t>
        <a:bodyPr/>
        <a:lstStyle/>
        <a:p>
          <a:pPr algn="ctr"/>
          <a:endParaRPr lang="en-US"/>
        </a:p>
      </dgm:t>
    </dgm:pt>
    <dgm:pt modelId="{C144892F-6FA5-4703-8647-C2E4EDFF34B4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Sound</a:t>
          </a:r>
          <a:endParaRPr lang="en-US" smtClean="0"/>
        </a:p>
      </dgm:t>
    </dgm:pt>
    <dgm:pt modelId="{CF88D08F-76E1-4588-BDDE-6EB205E04BEC}" type="parTrans" cxnId="{027FD0F5-9DBB-4210-AE32-FBBD819DCB68}">
      <dgm:prSet/>
      <dgm:spPr/>
      <dgm:t>
        <a:bodyPr/>
        <a:lstStyle/>
        <a:p>
          <a:pPr algn="ctr"/>
          <a:endParaRPr lang="en-US"/>
        </a:p>
      </dgm:t>
    </dgm:pt>
    <dgm:pt modelId="{A8E7E928-0BF3-4396-9528-96C13F3E1452}" type="sibTrans" cxnId="{027FD0F5-9DBB-4210-AE32-FBBD819DCB68}">
      <dgm:prSet/>
      <dgm:spPr/>
      <dgm:t>
        <a:bodyPr/>
        <a:lstStyle/>
        <a:p>
          <a:pPr algn="ctr"/>
          <a:endParaRPr lang="en-US"/>
        </a:p>
      </dgm:t>
    </dgm:pt>
    <dgm:pt modelId="{8B7C7223-B5E2-41E5-92A7-461F9EBA0FB5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Electrical</a:t>
          </a:r>
          <a:endParaRPr lang="en-US" smtClean="0"/>
        </a:p>
      </dgm:t>
    </dgm:pt>
    <dgm:pt modelId="{5C1C1C24-8D26-4007-84DF-B8D822A93A33}" type="parTrans" cxnId="{FDD96D21-DE46-4369-8064-F6FFECE03FE4}">
      <dgm:prSet/>
      <dgm:spPr/>
      <dgm:t>
        <a:bodyPr/>
        <a:lstStyle/>
        <a:p>
          <a:pPr algn="ctr"/>
          <a:endParaRPr lang="en-US"/>
        </a:p>
      </dgm:t>
    </dgm:pt>
    <dgm:pt modelId="{BAC9FC80-57D5-40FC-AB64-2D872E1A08E8}" type="sibTrans" cxnId="{FDD96D21-DE46-4369-8064-F6FFECE03FE4}">
      <dgm:prSet/>
      <dgm:spPr/>
      <dgm:t>
        <a:bodyPr/>
        <a:lstStyle/>
        <a:p>
          <a:pPr algn="ctr"/>
          <a:endParaRPr lang="en-US"/>
        </a:p>
      </dgm:t>
    </dgm:pt>
    <dgm:pt modelId="{E990BECC-FF24-4240-8F90-8FD0F61BE3F0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Thermal</a:t>
          </a:r>
          <a:endParaRPr lang="en-US" smtClean="0"/>
        </a:p>
      </dgm:t>
    </dgm:pt>
    <dgm:pt modelId="{8349BCB6-44D5-41DF-A1E2-00563AD40345}" type="parTrans" cxnId="{E2E983CC-A1A1-479A-BC0D-EA824E62BD85}">
      <dgm:prSet/>
      <dgm:spPr/>
      <dgm:t>
        <a:bodyPr/>
        <a:lstStyle/>
        <a:p>
          <a:pPr algn="ctr"/>
          <a:endParaRPr lang="en-US"/>
        </a:p>
      </dgm:t>
    </dgm:pt>
    <dgm:pt modelId="{0842C532-14BB-4440-908C-ADFDF1D6236A}" type="sibTrans" cxnId="{E2E983CC-A1A1-479A-BC0D-EA824E62BD85}">
      <dgm:prSet/>
      <dgm:spPr/>
      <dgm:t>
        <a:bodyPr/>
        <a:lstStyle/>
        <a:p>
          <a:pPr algn="ctr"/>
          <a:endParaRPr lang="en-US"/>
        </a:p>
      </dgm:t>
    </dgm:pt>
    <dgm:pt modelId="{17219C90-C2A6-45A0-B2B0-01A78F8AACF6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Magnetic</a:t>
          </a:r>
          <a:endParaRPr lang="en-US" smtClean="0"/>
        </a:p>
      </dgm:t>
    </dgm:pt>
    <dgm:pt modelId="{5ACCF919-F33E-452C-B0C4-F651D33A87A3}" type="parTrans" cxnId="{E7402807-D158-4A09-A15A-3AFAEAF307B3}">
      <dgm:prSet/>
      <dgm:spPr/>
      <dgm:t>
        <a:bodyPr/>
        <a:lstStyle/>
        <a:p>
          <a:pPr algn="ctr"/>
          <a:endParaRPr lang="en-US"/>
        </a:p>
      </dgm:t>
    </dgm:pt>
    <dgm:pt modelId="{449C5645-E824-4363-A188-973A61D6F751}" type="sibTrans" cxnId="{E7402807-D158-4A09-A15A-3AFAEAF307B3}">
      <dgm:prSet/>
      <dgm:spPr/>
      <dgm:t>
        <a:bodyPr/>
        <a:lstStyle/>
        <a:p>
          <a:pPr algn="ctr"/>
          <a:endParaRPr lang="en-US"/>
        </a:p>
      </dgm:t>
    </dgm:pt>
    <dgm:pt modelId="{1EB9EC12-134A-48A5-BB36-909D91BD0540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Radiant</a:t>
          </a:r>
          <a:endParaRPr lang="en-US" smtClean="0"/>
        </a:p>
      </dgm:t>
    </dgm:pt>
    <dgm:pt modelId="{6FA3C28E-2D83-41FF-9BB9-1C60F6C13EB5}" type="parTrans" cxnId="{5A4B76BF-B000-42F0-BD51-5FDA557847CA}">
      <dgm:prSet/>
      <dgm:spPr/>
      <dgm:t>
        <a:bodyPr/>
        <a:lstStyle/>
        <a:p>
          <a:pPr algn="ctr"/>
          <a:endParaRPr lang="en-US"/>
        </a:p>
      </dgm:t>
    </dgm:pt>
    <dgm:pt modelId="{8A2D7AEA-2AE1-4792-B556-3D9E9856B118}" type="sibTrans" cxnId="{5A4B76BF-B000-42F0-BD51-5FDA557847CA}">
      <dgm:prSet/>
      <dgm:spPr/>
      <dgm:t>
        <a:bodyPr/>
        <a:lstStyle/>
        <a:p>
          <a:pPr algn="ctr"/>
          <a:endParaRPr lang="en-US"/>
        </a:p>
      </dgm:t>
    </dgm:pt>
    <dgm:pt modelId="{A5AB4A1E-3158-4BCC-99DD-DF7769C36A8E}">
      <dgm:prSet/>
      <dgm:spPr/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of Motion</a:t>
          </a:r>
          <a:endParaRPr lang="en-US" smtClean="0"/>
        </a:p>
      </dgm:t>
    </dgm:pt>
    <dgm:pt modelId="{46BCC849-525C-4061-945D-1480EB38731F}" type="parTrans" cxnId="{7AAB2551-A0C4-42AD-AD00-27C211BE0C90}">
      <dgm:prSet/>
      <dgm:spPr/>
      <dgm:t>
        <a:bodyPr/>
        <a:lstStyle/>
        <a:p>
          <a:pPr algn="ctr"/>
          <a:endParaRPr lang="en-US"/>
        </a:p>
      </dgm:t>
    </dgm:pt>
    <dgm:pt modelId="{C6FA554E-8FBE-451E-B689-A5DE7173D700}" type="sibTrans" cxnId="{7AAB2551-A0C4-42AD-AD00-27C211BE0C90}">
      <dgm:prSet/>
      <dgm:spPr/>
      <dgm:t>
        <a:bodyPr/>
        <a:lstStyle/>
        <a:p>
          <a:pPr algn="ctr"/>
          <a:endParaRPr lang="en-US"/>
        </a:p>
      </dgm:t>
    </dgm:pt>
    <dgm:pt modelId="{67882AE0-D5A6-4749-A755-37DD9B68B99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R="0" algn="ctr" rtl="0"/>
          <a:r>
            <a:rPr lang="en-US" sz="1800" b="1" i="0" u="none" strike="noStrike" baseline="0" smtClean="0">
              <a:latin typeface="Calibri" panose="020F0502020204030204" pitchFamily="34" charset="0"/>
            </a:rPr>
            <a:t>Potential Energy</a:t>
          </a:r>
          <a:endParaRPr lang="en-US" sz="1800" b="1" i="0" u="none" strike="noStrike" baseline="0" smtClean="0">
            <a:latin typeface="Times New Roman" panose="02020603050405020304" pitchFamily="18" charset="0"/>
          </a:endParaRPr>
        </a:p>
        <a:p>
          <a:pPr marR="0" algn="ctr" rtl="0"/>
          <a:r>
            <a:rPr lang="en-US" sz="1600" b="0" i="0" u="none" strike="noStrike" baseline="0" smtClean="0">
              <a:latin typeface="Calibri" panose="020F0502020204030204" pitchFamily="34" charset="0"/>
            </a:rPr>
            <a:t>Stored energy</a:t>
          </a:r>
          <a:endParaRPr lang="en-US" sz="1600" smtClean="0"/>
        </a:p>
      </dgm:t>
    </dgm:pt>
    <dgm:pt modelId="{0B18D4DD-E56A-475E-80C8-48A4FDAD78AA}" type="parTrans" cxnId="{EAAFDEF7-0CD3-4982-AD52-09FAB98D7E34}">
      <dgm:prSet/>
      <dgm:spPr/>
      <dgm:t>
        <a:bodyPr/>
        <a:lstStyle/>
        <a:p>
          <a:pPr algn="ctr"/>
          <a:endParaRPr lang="en-US"/>
        </a:p>
      </dgm:t>
    </dgm:pt>
    <dgm:pt modelId="{AFF9617E-A1FF-4F4F-9981-00129822FDD0}" type="sibTrans" cxnId="{EAAFDEF7-0CD3-4982-AD52-09FAB98D7E34}">
      <dgm:prSet/>
      <dgm:spPr/>
      <dgm:t>
        <a:bodyPr/>
        <a:lstStyle/>
        <a:p>
          <a:pPr algn="ctr"/>
          <a:endParaRPr lang="en-US"/>
        </a:p>
      </dgm:t>
    </dgm:pt>
    <dgm:pt modelId="{C382012E-D417-4BF1-95D7-B12169B28338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Gravitational </a:t>
          </a:r>
          <a:endParaRPr lang="en-US" b="0" i="0" u="none" strike="noStrike" baseline="0" smtClean="0">
            <a:latin typeface="Times New Roman" panose="02020603050405020304" pitchFamily="18" charset="0"/>
          </a:endParaRPr>
        </a:p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PE</a:t>
          </a:r>
          <a:endParaRPr lang="en-US" smtClean="0"/>
        </a:p>
      </dgm:t>
    </dgm:pt>
    <dgm:pt modelId="{E6ACD304-8A77-4FDE-A8B0-3AF6F94B88B5}" type="parTrans" cxnId="{C08AEFCA-C66B-465D-AACC-206D8AD84203}">
      <dgm:prSet/>
      <dgm:spPr/>
      <dgm:t>
        <a:bodyPr/>
        <a:lstStyle/>
        <a:p>
          <a:pPr algn="ctr"/>
          <a:endParaRPr lang="en-US"/>
        </a:p>
      </dgm:t>
    </dgm:pt>
    <dgm:pt modelId="{E3607147-1B9D-444F-81E1-183E06EEBEBD}" type="sibTrans" cxnId="{C08AEFCA-C66B-465D-AACC-206D8AD84203}">
      <dgm:prSet/>
      <dgm:spPr/>
      <dgm:t>
        <a:bodyPr/>
        <a:lstStyle/>
        <a:p>
          <a:pPr algn="ctr"/>
          <a:endParaRPr lang="en-US"/>
        </a:p>
      </dgm:t>
    </dgm:pt>
    <dgm:pt modelId="{F2FF0EE1-4CAB-467C-AA03-018EA8189FC2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Elastic</a:t>
          </a:r>
          <a:endParaRPr lang="en-US" b="0" i="0" u="none" strike="noStrike" baseline="0" smtClean="0">
            <a:latin typeface="Times New Roman" panose="02020603050405020304" pitchFamily="18" charset="0"/>
          </a:endParaRPr>
        </a:p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PE</a:t>
          </a:r>
          <a:endParaRPr lang="en-US" smtClean="0"/>
        </a:p>
      </dgm:t>
    </dgm:pt>
    <dgm:pt modelId="{FA955022-E2B8-4E4F-84E9-793D4B13EFEE}" type="parTrans" cxnId="{8BBBE071-D356-4C2A-BBC9-57640589A1E6}">
      <dgm:prSet/>
      <dgm:spPr/>
      <dgm:t>
        <a:bodyPr/>
        <a:lstStyle/>
        <a:p>
          <a:pPr algn="ctr"/>
          <a:endParaRPr lang="en-US"/>
        </a:p>
      </dgm:t>
    </dgm:pt>
    <dgm:pt modelId="{6018BF94-8A17-40DA-9F7D-192CF8600C78}" type="sibTrans" cxnId="{8BBBE071-D356-4C2A-BBC9-57640589A1E6}">
      <dgm:prSet/>
      <dgm:spPr/>
      <dgm:t>
        <a:bodyPr/>
        <a:lstStyle/>
        <a:p>
          <a:pPr algn="ctr"/>
          <a:endParaRPr lang="en-US"/>
        </a:p>
      </dgm:t>
    </dgm:pt>
    <dgm:pt modelId="{48D92C0D-212B-4E08-914E-1C6E64DF15D5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Nuclear</a:t>
          </a:r>
          <a:endParaRPr lang="en-US" b="0" i="0" u="none" strike="noStrike" baseline="0" smtClean="0">
            <a:latin typeface="Times New Roman" panose="02020603050405020304" pitchFamily="18" charset="0"/>
          </a:endParaRPr>
        </a:p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PE</a:t>
          </a:r>
          <a:endParaRPr lang="en-US" smtClean="0"/>
        </a:p>
      </dgm:t>
    </dgm:pt>
    <dgm:pt modelId="{78597ADF-1C48-4253-BD82-EC54B0D3BE68}" type="parTrans" cxnId="{7D8A64B3-4E61-40EB-AF1C-749CD4379178}">
      <dgm:prSet/>
      <dgm:spPr/>
      <dgm:t>
        <a:bodyPr/>
        <a:lstStyle/>
        <a:p>
          <a:pPr algn="ctr"/>
          <a:endParaRPr lang="en-US"/>
        </a:p>
      </dgm:t>
    </dgm:pt>
    <dgm:pt modelId="{6E2E57AC-9211-4552-BC13-AF6E333CB54C}" type="sibTrans" cxnId="{7D8A64B3-4E61-40EB-AF1C-749CD4379178}">
      <dgm:prSet/>
      <dgm:spPr/>
      <dgm:t>
        <a:bodyPr/>
        <a:lstStyle/>
        <a:p>
          <a:pPr algn="ctr"/>
          <a:endParaRPr lang="en-US"/>
        </a:p>
      </dgm:t>
    </dgm:pt>
    <dgm:pt modelId="{4B45495D-6CBC-4ABB-908C-E50B392B434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Chemical</a:t>
          </a:r>
        </a:p>
        <a:p>
          <a:pPr marR="0" algn="ctr" rtl="0"/>
          <a:r>
            <a:rPr lang="en-US" b="0" i="0" u="none" strike="noStrike" baseline="0" smtClean="0">
              <a:latin typeface="Calibri" panose="020F0502020204030204" pitchFamily="34" charset="0"/>
            </a:rPr>
            <a:t>PE</a:t>
          </a:r>
          <a:endParaRPr lang="en-US" smtClean="0"/>
        </a:p>
      </dgm:t>
    </dgm:pt>
    <dgm:pt modelId="{F9D6C04C-BCC0-4123-8D4D-DE3CA75C31CF}" type="parTrans" cxnId="{F0FAD0ED-EC20-48AF-9F39-864E457BEC15}">
      <dgm:prSet/>
      <dgm:spPr/>
      <dgm:t>
        <a:bodyPr/>
        <a:lstStyle/>
        <a:p>
          <a:pPr algn="ctr"/>
          <a:endParaRPr lang="en-US"/>
        </a:p>
      </dgm:t>
    </dgm:pt>
    <dgm:pt modelId="{B9367540-9C7A-4F2A-B6BE-497F6C0783ED}" type="sibTrans" cxnId="{F0FAD0ED-EC20-48AF-9F39-864E457BEC15}">
      <dgm:prSet/>
      <dgm:spPr/>
      <dgm:t>
        <a:bodyPr/>
        <a:lstStyle/>
        <a:p>
          <a:pPr algn="ctr"/>
          <a:endParaRPr lang="en-US"/>
        </a:p>
      </dgm:t>
    </dgm:pt>
    <dgm:pt modelId="{9086C85E-89E6-4380-8CEC-37132D4EE908}" type="pres">
      <dgm:prSet presAssocID="{69B2D5EB-BF00-4A6D-A551-61D70FAA1E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AD89AD8-B3F6-4642-A3C1-A579045A8A7C}" type="pres">
      <dgm:prSet presAssocID="{C77FF2D0-45D7-466E-90E1-0420FA4428BF}" presName="hierRoot1" presStyleCnt="0">
        <dgm:presLayoutVars>
          <dgm:hierBranch/>
        </dgm:presLayoutVars>
      </dgm:prSet>
      <dgm:spPr/>
    </dgm:pt>
    <dgm:pt modelId="{49DFDF41-28BE-4BA4-A957-F36C6C92FBA0}" type="pres">
      <dgm:prSet presAssocID="{C77FF2D0-45D7-466E-90E1-0420FA4428BF}" presName="rootComposite1" presStyleCnt="0"/>
      <dgm:spPr/>
    </dgm:pt>
    <dgm:pt modelId="{B83BF34D-8EDD-4F06-996D-DDDF8947E43B}" type="pres">
      <dgm:prSet presAssocID="{C77FF2D0-45D7-466E-90E1-0420FA4428BF}" presName="rootText1" presStyleLbl="node0" presStyleIdx="0" presStyleCnt="1" custScaleX="1632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270F84-A2F4-4914-BBD9-888C5B2B349B}" type="pres">
      <dgm:prSet presAssocID="{C77FF2D0-45D7-466E-90E1-0420FA4428B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066E62F-0EA7-4FB4-BA7A-E7DDAF0C6CF9}" type="pres">
      <dgm:prSet presAssocID="{C77FF2D0-45D7-466E-90E1-0420FA4428BF}" presName="hierChild2" presStyleCnt="0"/>
      <dgm:spPr/>
    </dgm:pt>
    <dgm:pt modelId="{F397471A-8154-481E-9F60-3495622D18C6}" type="pres">
      <dgm:prSet presAssocID="{1D51772D-7F3B-40E7-80D8-899410D377AC}" presName="Name35" presStyleLbl="parChTrans1D2" presStyleIdx="0" presStyleCnt="2"/>
      <dgm:spPr/>
      <dgm:t>
        <a:bodyPr/>
        <a:lstStyle/>
        <a:p>
          <a:endParaRPr lang="en-US"/>
        </a:p>
      </dgm:t>
    </dgm:pt>
    <dgm:pt modelId="{B555CC1E-6E20-4EB8-8038-93383F576D25}" type="pres">
      <dgm:prSet presAssocID="{3FD2B898-625B-4569-B0C2-6FB50D5B5692}" presName="hierRoot2" presStyleCnt="0">
        <dgm:presLayoutVars>
          <dgm:hierBranch val="l"/>
        </dgm:presLayoutVars>
      </dgm:prSet>
      <dgm:spPr/>
    </dgm:pt>
    <dgm:pt modelId="{8B5717F5-B45C-4C1D-B23D-5B2425CEB0D9}" type="pres">
      <dgm:prSet presAssocID="{3FD2B898-625B-4569-B0C2-6FB50D5B5692}" presName="rootComposite" presStyleCnt="0"/>
      <dgm:spPr/>
    </dgm:pt>
    <dgm:pt modelId="{7394525F-A4B1-416A-BB95-9EF8B7584156}" type="pres">
      <dgm:prSet presAssocID="{3FD2B898-625B-4569-B0C2-6FB50D5B5692}" presName="rootText" presStyleLbl="node2" presStyleIdx="0" presStyleCnt="2" custScaleX="153366" custLinFactNeighborX="-580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760014-DBBA-4932-B72D-B6AC7A290AF8}" type="pres">
      <dgm:prSet presAssocID="{3FD2B898-625B-4569-B0C2-6FB50D5B5692}" presName="rootConnector" presStyleLbl="node2" presStyleIdx="0" presStyleCnt="2"/>
      <dgm:spPr/>
      <dgm:t>
        <a:bodyPr/>
        <a:lstStyle/>
        <a:p>
          <a:endParaRPr lang="en-US"/>
        </a:p>
      </dgm:t>
    </dgm:pt>
    <dgm:pt modelId="{06CA4F99-17F4-4FC2-862C-139EB83091A0}" type="pres">
      <dgm:prSet presAssocID="{3FD2B898-625B-4569-B0C2-6FB50D5B5692}" presName="hierChild4" presStyleCnt="0"/>
      <dgm:spPr/>
    </dgm:pt>
    <dgm:pt modelId="{1BBD2A0C-AE57-4D26-80AC-341A5C787275}" type="pres">
      <dgm:prSet presAssocID="{CF88D08F-76E1-4588-BDDE-6EB205E04BEC}" presName="Name50" presStyleLbl="parChTrans1D3" presStyleIdx="0" presStyleCnt="10"/>
      <dgm:spPr/>
      <dgm:t>
        <a:bodyPr/>
        <a:lstStyle/>
        <a:p>
          <a:endParaRPr lang="en-US"/>
        </a:p>
      </dgm:t>
    </dgm:pt>
    <dgm:pt modelId="{5E116E0D-8DE1-4794-B357-5A8B580531B7}" type="pres">
      <dgm:prSet presAssocID="{C144892F-6FA5-4703-8647-C2E4EDFF34B4}" presName="hierRoot2" presStyleCnt="0">
        <dgm:presLayoutVars>
          <dgm:hierBranch/>
        </dgm:presLayoutVars>
      </dgm:prSet>
      <dgm:spPr/>
    </dgm:pt>
    <dgm:pt modelId="{F2628AA3-4767-4BCE-9565-44839C52AD53}" type="pres">
      <dgm:prSet presAssocID="{C144892F-6FA5-4703-8647-C2E4EDFF34B4}" presName="rootComposite" presStyleCnt="0"/>
      <dgm:spPr/>
    </dgm:pt>
    <dgm:pt modelId="{0F3E7B58-25D2-4068-A738-52BFE414AE35}" type="pres">
      <dgm:prSet presAssocID="{C144892F-6FA5-4703-8647-C2E4EDFF34B4}" presName="rootText" presStyleLbl="node3" presStyleIdx="0" presStyleCnt="10" custLinFactNeighborX="-82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C7764B-5D24-4B72-96A6-FEE3D802B1FA}" type="pres">
      <dgm:prSet presAssocID="{C144892F-6FA5-4703-8647-C2E4EDFF34B4}" presName="rootConnector" presStyleLbl="node3" presStyleIdx="0" presStyleCnt="10"/>
      <dgm:spPr/>
      <dgm:t>
        <a:bodyPr/>
        <a:lstStyle/>
        <a:p>
          <a:endParaRPr lang="en-US"/>
        </a:p>
      </dgm:t>
    </dgm:pt>
    <dgm:pt modelId="{4FDCAC36-A0C6-4013-BEB3-EAF12051CACC}" type="pres">
      <dgm:prSet presAssocID="{C144892F-6FA5-4703-8647-C2E4EDFF34B4}" presName="hierChild4" presStyleCnt="0"/>
      <dgm:spPr/>
    </dgm:pt>
    <dgm:pt modelId="{BEE5E5E7-07A2-41CC-8BF4-72B26F09BEA5}" type="pres">
      <dgm:prSet presAssocID="{C144892F-6FA5-4703-8647-C2E4EDFF34B4}" presName="hierChild5" presStyleCnt="0"/>
      <dgm:spPr/>
    </dgm:pt>
    <dgm:pt modelId="{B5EF3A5E-AF6F-4CFF-83DD-6D55BA5F3054}" type="pres">
      <dgm:prSet presAssocID="{5C1C1C24-8D26-4007-84DF-B8D822A93A33}" presName="Name50" presStyleLbl="parChTrans1D3" presStyleIdx="1" presStyleCnt="10"/>
      <dgm:spPr/>
      <dgm:t>
        <a:bodyPr/>
        <a:lstStyle/>
        <a:p>
          <a:endParaRPr lang="en-US"/>
        </a:p>
      </dgm:t>
    </dgm:pt>
    <dgm:pt modelId="{BFDF64AF-6D66-4880-832D-7B3775958F4C}" type="pres">
      <dgm:prSet presAssocID="{8B7C7223-B5E2-41E5-92A7-461F9EBA0FB5}" presName="hierRoot2" presStyleCnt="0">
        <dgm:presLayoutVars>
          <dgm:hierBranch/>
        </dgm:presLayoutVars>
      </dgm:prSet>
      <dgm:spPr/>
    </dgm:pt>
    <dgm:pt modelId="{793FEDD9-B56B-4577-9D73-091CDFAE0638}" type="pres">
      <dgm:prSet presAssocID="{8B7C7223-B5E2-41E5-92A7-461F9EBA0FB5}" presName="rootComposite" presStyleCnt="0"/>
      <dgm:spPr/>
    </dgm:pt>
    <dgm:pt modelId="{779A81C1-1A01-4678-ADE5-249DE1B356DC}" type="pres">
      <dgm:prSet presAssocID="{8B7C7223-B5E2-41E5-92A7-461F9EBA0FB5}" presName="rootText" presStyleLbl="node3" presStyleIdx="1" presStyleCnt="10" custLinFactNeighborX="-82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E3936-AA21-40F2-8142-FEDAA2B67C83}" type="pres">
      <dgm:prSet presAssocID="{8B7C7223-B5E2-41E5-92A7-461F9EBA0FB5}" presName="rootConnector" presStyleLbl="node3" presStyleIdx="1" presStyleCnt="10"/>
      <dgm:spPr/>
      <dgm:t>
        <a:bodyPr/>
        <a:lstStyle/>
        <a:p>
          <a:endParaRPr lang="en-US"/>
        </a:p>
      </dgm:t>
    </dgm:pt>
    <dgm:pt modelId="{D8E7DEDF-D3FD-4024-B205-40784BC290A2}" type="pres">
      <dgm:prSet presAssocID="{8B7C7223-B5E2-41E5-92A7-461F9EBA0FB5}" presName="hierChild4" presStyleCnt="0"/>
      <dgm:spPr/>
    </dgm:pt>
    <dgm:pt modelId="{5E6E5CAA-4A2A-4BC7-9384-1C9BC8B6F3DA}" type="pres">
      <dgm:prSet presAssocID="{8B7C7223-B5E2-41E5-92A7-461F9EBA0FB5}" presName="hierChild5" presStyleCnt="0"/>
      <dgm:spPr/>
    </dgm:pt>
    <dgm:pt modelId="{789534DD-75E9-4E86-88C5-96882CA16618}" type="pres">
      <dgm:prSet presAssocID="{8349BCB6-44D5-41DF-A1E2-00563AD40345}" presName="Name50" presStyleLbl="parChTrans1D3" presStyleIdx="2" presStyleCnt="10"/>
      <dgm:spPr/>
      <dgm:t>
        <a:bodyPr/>
        <a:lstStyle/>
        <a:p>
          <a:endParaRPr lang="en-US"/>
        </a:p>
      </dgm:t>
    </dgm:pt>
    <dgm:pt modelId="{C474B5E2-A252-479B-B9C6-85DD34873897}" type="pres">
      <dgm:prSet presAssocID="{E990BECC-FF24-4240-8F90-8FD0F61BE3F0}" presName="hierRoot2" presStyleCnt="0">
        <dgm:presLayoutVars>
          <dgm:hierBranch/>
        </dgm:presLayoutVars>
      </dgm:prSet>
      <dgm:spPr/>
    </dgm:pt>
    <dgm:pt modelId="{23CD05CE-3FC4-49AA-9005-82222B6D4CA5}" type="pres">
      <dgm:prSet presAssocID="{E990BECC-FF24-4240-8F90-8FD0F61BE3F0}" presName="rootComposite" presStyleCnt="0"/>
      <dgm:spPr/>
    </dgm:pt>
    <dgm:pt modelId="{1EB31558-B242-4605-B200-6AD28FF36A72}" type="pres">
      <dgm:prSet presAssocID="{E990BECC-FF24-4240-8F90-8FD0F61BE3F0}" presName="rootText" presStyleLbl="node3" presStyleIdx="2" presStyleCnt="10" custLinFactNeighborX="-82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A907A6-ADB0-4750-BFE7-1AFE274DB2E1}" type="pres">
      <dgm:prSet presAssocID="{E990BECC-FF24-4240-8F90-8FD0F61BE3F0}" presName="rootConnector" presStyleLbl="node3" presStyleIdx="2" presStyleCnt="10"/>
      <dgm:spPr/>
      <dgm:t>
        <a:bodyPr/>
        <a:lstStyle/>
        <a:p>
          <a:endParaRPr lang="en-US"/>
        </a:p>
      </dgm:t>
    </dgm:pt>
    <dgm:pt modelId="{89E61EC7-99F1-4756-BD98-C85998EC9B31}" type="pres">
      <dgm:prSet presAssocID="{E990BECC-FF24-4240-8F90-8FD0F61BE3F0}" presName="hierChild4" presStyleCnt="0"/>
      <dgm:spPr/>
    </dgm:pt>
    <dgm:pt modelId="{3D99E6F1-7F4F-44D7-8712-8A7EB319908D}" type="pres">
      <dgm:prSet presAssocID="{E990BECC-FF24-4240-8F90-8FD0F61BE3F0}" presName="hierChild5" presStyleCnt="0"/>
      <dgm:spPr/>
    </dgm:pt>
    <dgm:pt modelId="{9BC0671C-D533-4566-8E3C-3BF84763E34C}" type="pres">
      <dgm:prSet presAssocID="{5ACCF919-F33E-452C-B0C4-F651D33A87A3}" presName="Name50" presStyleLbl="parChTrans1D3" presStyleIdx="3" presStyleCnt="10"/>
      <dgm:spPr/>
      <dgm:t>
        <a:bodyPr/>
        <a:lstStyle/>
        <a:p>
          <a:endParaRPr lang="en-US"/>
        </a:p>
      </dgm:t>
    </dgm:pt>
    <dgm:pt modelId="{1AB396B9-6747-422B-AEAD-A1F85400F6A6}" type="pres">
      <dgm:prSet presAssocID="{17219C90-C2A6-45A0-B2B0-01A78F8AACF6}" presName="hierRoot2" presStyleCnt="0">
        <dgm:presLayoutVars>
          <dgm:hierBranch/>
        </dgm:presLayoutVars>
      </dgm:prSet>
      <dgm:spPr/>
    </dgm:pt>
    <dgm:pt modelId="{30DC9592-ABD6-4825-ABE2-80AC0F3B6063}" type="pres">
      <dgm:prSet presAssocID="{17219C90-C2A6-45A0-B2B0-01A78F8AACF6}" presName="rootComposite" presStyleCnt="0"/>
      <dgm:spPr/>
    </dgm:pt>
    <dgm:pt modelId="{6B707DEC-42E6-4561-8F5E-405392CF6F30}" type="pres">
      <dgm:prSet presAssocID="{17219C90-C2A6-45A0-B2B0-01A78F8AACF6}" presName="rootText" presStyleLbl="node3" presStyleIdx="3" presStyleCnt="10" custLinFactNeighborX="-82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4AF87-358A-45DD-BC59-F13A52B67408}" type="pres">
      <dgm:prSet presAssocID="{17219C90-C2A6-45A0-B2B0-01A78F8AACF6}" presName="rootConnector" presStyleLbl="node3" presStyleIdx="3" presStyleCnt="10"/>
      <dgm:spPr/>
      <dgm:t>
        <a:bodyPr/>
        <a:lstStyle/>
        <a:p>
          <a:endParaRPr lang="en-US"/>
        </a:p>
      </dgm:t>
    </dgm:pt>
    <dgm:pt modelId="{DBB2094E-3F1D-4390-9418-0EDED1CC04FE}" type="pres">
      <dgm:prSet presAssocID="{17219C90-C2A6-45A0-B2B0-01A78F8AACF6}" presName="hierChild4" presStyleCnt="0"/>
      <dgm:spPr/>
    </dgm:pt>
    <dgm:pt modelId="{50B7523C-5416-443F-9DAA-9BE5B87C19A5}" type="pres">
      <dgm:prSet presAssocID="{17219C90-C2A6-45A0-B2B0-01A78F8AACF6}" presName="hierChild5" presStyleCnt="0"/>
      <dgm:spPr/>
    </dgm:pt>
    <dgm:pt modelId="{4615B80C-8D44-4567-94BB-D633772F2989}" type="pres">
      <dgm:prSet presAssocID="{6FA3C28E-2D83-41FF-9BB9-1C60F6C13EB5}" presName="Name50" presStyleLbl="parChTrans1D3" presStyleIdx="4" presStyleCnt="10"/>
      <dgm:spPr/>
      <dgm:t>
        <a:bodyPr/>
        <a:lstStyle/>
        <a:p>
          <a:endParaRPr lang="en-US"/>
        </a:p>
      </dgm:t>
    </dgm:pt>
    <dgm:pt modelId="{D1D0AD25-AB1B-491F-8661-91DE471AD201}" type="pres">
      <dgm:prSet presAssocID="{1EB9EC12-134A-48A5-BB36-909D91BD0540}" presName="hierRoot2" presStyleCnt="0">
        <dgm:presLayoutVars>
          <dgm:hierBranch/>
        </dgm:presLayoutVars>
      </dgm:prSet>
      <dgm:spPr/>
    </dgm:pt>
    <dgm:pt modelId="{CD9F2EFD-1A7D-406D-9C20-EB26691E126B}" type="pres">
      <dgm:prSet presAssocID="{1EB9EC12-134A-48A5-BB36-909D91BD0540}" presName="rootComposite" presStyleCnt="0"/>
      <dgm:spPr/>
    </dgm:pt>
    <dgm:pt modelId="{987B7254-35B6-46A3-960E-C6C4DFE752FD}" type="pres">
      <dgm:prSet presAssocID="{1EB9EC12-134A-48A5-BB36-909D91BD0540}" presName="rootText" presStyleLbl="node3" presStyleIdx="4" presStyleCnt="10" custLinFactNeighborX="-82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4AF822-03DC-4FF9-80FF-397A16C7E68F}" type="pres">
      <dgm:prSet presAssocID="{1EB9EC12-134A-48A5-BB36-909D91BD0540}" presName="rootConnector" presStyleLbl="node3" presStyleIdx="4" presStyleCnt="10"/>
      <dgm:spPr/>
      <dgm:t>
        <a:bodyPr/>
        <a:lstStyle/>
        <a:p>
          <a:endParaRPr lang="en-US"/>
        </a:p>
      </dgm:t>
    </dgm:pt>
    <dgm:pt modelId="{10E0092B-5FE0-4BE7-8C9A-18BA6DD21F97}" type="pres">
      <dgm:prSet presAssocID="{1EB9EC12-134A-48A5-BB36-909D91BD0540}" presName="hierChild4" presStyleCnt="0"/>
      <dgm:spPr/>
    </dgm:pt>
    <dgm:pt modelId="{A3899FC4-9884-4F7B-AC77-B11EF1E1B56D}" type="pres">
      <dgm:prSet presAssocID="{1EB9EC12-134A-48A5-BB36-909D91BD0540}" presName="hierChild5" presStyleCnt="0"/>
      <dgm:spPr/>
    </dgm:pt>
    <dgm:pt modelId="{3C354851-5034-4E21-8591-F707B79D2C09}" type="pres">
      <dgm:prSet presAssocID="{46BCC849-525C-4061-945D-1480EB38731F}" presName="Name50" presStyleLbl="parChTrans1D3" presStyleIdx="5" presStyleCnt="10"/>
      <dgm:spPr/>
      <dgm:t>
        <a:bodyPr/>
        <a:lstStyle/>
        <a:p>
          <a:endParaRPr lang="en-US"/>
        </a:p>
      </dgm:t>
    </dgm:pt>
    <dgm:pt modelId="{B0A106AC-443C-4736-8201-1581CABA8A82}" type="pres">
      <dgm:prSet presAssocID="{A5AB4A1E-3158-4BCC-99DD-DF7769C36A8E}" presName="hierRoot2" presStyleCnt="0">
        <dgm:presLayoutVars>
          <dgm:hierBranch val="r"/>
        </dgm:presLayoutVars>
      </dgm:prSet>
      <dgm:spPr/>
    </dgm:pt>
    <dgm:pt modelId="{84F44E86-C6EC-4020-87CB-F6A20642751B}" type="pres">
      <dgm:prSet presAssocID="{A5AB4A1E-3158-4BCC-99DD-DF7769C36A8E}" presName="rootComposite" presStyleCnt="0"/>
      <dgm:spPr/>
    </dgm:pt>
    <dgm:pt modelId="{A8AE86DA-599F-4FAC-BAB7-D5FD977D62DF}" type="pres">
      <dgm:prSet presAssocID="{A5AB4A1E-3158-4BCC-99DD-DF7769C36A8E}" presName="rootText" presStyleLbl="node3" presStyleIdx="5" presStyleCnt="10" custLinFactNeighborX="-84336" custLinFactNeighborY="1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23ED83-4C6B-4F98-B5C2-15009AC9AC42}" type="pres">
      <dgm:prSet presAssocID="{A5AB4A1E-3158-4BCC-99DD-DF7769C36A8E}" presName="rootConnector" presStyleLbl="node3" presStyleIdx="5" presStyleCnt="10"/>
      <dgm:spPr/>
      <dgm:t>
        <a:bodyPr/>
        <a:lstStyle/>
        <a:p>
          <a:endParaRPr lang="en-US"/>
        </a:p>
      </dgm:t>
    </dgm:pt>
    <dgm:pt modelId="{CD4660D2-C8DC-429E-A751-AD7D829C7874}" type="pres">
      <dgm:prSet presAssocID="{A5AB4A1E-3158-4BCC-99DD-DF7769C36A8E}" presName="hierChild4" presStyleCnt="0"/>
      <dgm:spPr/>
    </dgm:pt>
    <dgm:pt modelId="{67A790AE-7C4F-4A14-87A2-3F90826B3C46}" type="pres">
      <dgm:prSet presAssocID="{A5AB4A1E-3158-4BCC-99DD-DF7769C36A8E}" presName="hierChild5" presStyleCnt="0"/>
      <dgm:spPr/>
    </dgm:pt>
    <dgm:pt modelId="{22EB8E99-A25F-4FAC-ABFB-0F69A332AF8C}" type="pres">
      <dgm:prSet presAssocID="{3FD2B898-625B-4569-B0C2-6FB50D5B5692}" presName="hierChild5" presStyleCnt="0"/>
      <dgm:spPr/>
    </dgm:pt>
    <dgm:pt modelId="{B6B29ECB-E795-4741-AEAB-6A937649E734}" type="pres">
      <dgm:prSet presAssocID="{0B18D4DD-E56A-475E-80C8-48A4FDAD78AA}" presName="Name35" presStyleLbl="parChTrans1D2" presStyleIdx="1" presStyleCnt="2"/>
      <dgm:spPr/>
      <dgm:t>
        <a:bodyPr/>
        <a:lstStyle/>
        <a:p>
          <a:endParaRPr lang="en-US"/>
        </a:p>
      </dgm:t>
    </dgm:pt>
    <dgm:pt modelId="{5AE5E6F1-3766-4DEA-BFB0-BF31EF3FD5AA}" type="pres">
      <dgm:prSet presAssocID="{67882AE0-D5A6-4749-A755-37DD9B68B99D}" presName="hierRoot2" presStyleCnt="0">
        <dgm:presLayoutVars>
          <dgm:hierBranch val="r"/>
        </dgm:presLayoutVars>
      </dgm:prSet>
      <dgm:spPr/>
    </dgm:pt>
    <dgm:pt modelId="{38CF72C2-333C-4D43-B5A1-5E4A9CA8A0A5}" type="pres">
      <dgm:prSet presAssocID="{67882AE0-D5A6-4749-A755-37DD9B68B99D}" presName="rootComposite" presStyleCnt="0"/>
      <dgm:spPr/>
    </dgm:pt>
    <dgm:pt modelId="{9717053E-A606-41D4-A2BB-01D36864C59C}" type="pres">
      <dgm:prSet presAssocID="{67882AE0-D5A6-4749-A755-37DD9B68B99D}" presName="rootText" presStyleLbl="node2" presStyleIdx="1" presStyleCnt="2" custScaleX="165573" custLinFactNeighborX="47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54FD55-9DE8-459C-97C4-F42011174C0C}" type="pres">
      <dgm:prSet presAssocID="{67882AE0-D5A6-4749-A755-37DD9B68B99D}" presName="rootConnector" presStyleLbl="node2" presStyleIdx="1" presStyleCnt="2"/>
      <dgm:spPr/>
      <dgm:t>
        <a:bodyPr/>
        <a:lstStyle/>
        <a:p>
          <a:endParaRPr lang="en-US"/>
        </a:p>
      </dgm:t>
    </dgm:pt>
    <dgm:pt modelId="{DC6B6089-0061-49DE-BE0A-7355607F0F0C}" type="pres">
      <dgm:prSet presAssocID="{67882AE0-D5A6-4749-A755-37DD9B68B99D}" presName="hierChild4" presStyleCnt="0"/>
      <dgm:spPr/>
    </dgm:pt>
    <dgm:pt modelId="{45CB4010-8707-4251-BD10-03B85699F05E}" type="pres">
      <dgm:prSet presAssocID="{E6ACD304-8A77-4FDE-A8B0-3AF6F94B88B5}" presName="Name50" presStyleLbl="parChTrans1D3" presStyleIdx="6" presStyleCnt="10"/>
      <dgm:spPr/>
      <dgm:t>
        <a:bodyPr/>
        <a:lstStyle/>
        <a:p>
          <a:endParaRPr lang="en-US"/>
        </a:p>
      </dgm:t>
    </dgm:pt>
    <dgm:pt modelId="{F8A4762D-706B-48CF-9F15-34592ED5945F}" type="pres">
      <dgm:prSet presAssocID="{C382012E-D417-4BF1-95D7-B12169B28338}" presName="hierRoot2" presStyleCnt="0">
        <dgm:presLayoutVars>
          <dgm:hierBranch/>
        </dgm:presLayoutVars>
      </dgm:prSet>
      <dgm:spPr/>
    </dgm:pt>
    <dgm:pt modelId="{86B84C5E-1581-40C4-B775-A928C3DE50FA}" type="pres">
      <dgm:prSet presAssocID="{C382012E-D417-4BF1-95D7-B12169B28338}" presName="rootComposite" presStyleCnt="0"/>
      <dgm:spPr/>
    </dgm:pt>
    <dgm:pt modelId="{3B911A27-CB0C-4E99-B12B-2818E0540B66}" type="pres">
      <dgm:prSet presAssocID="{C382012E-D417-4BF1-95D7-B12169B28338}" presName="rootText" presStyleLbl="node3" presStyleIdx="6" presStyleCnt="10" custLinFactNeighborX="74215" custLinFactNeighborY="-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F4B91-6AA6-4878-A3CF-83A7B6282A92}" type="pres">
      <dgm:prSet presAssocID="{C382012E-D417-4BF1-95D7-B12169B28338}" presName="rootConnector" presStyleLbl="node3" presStyleIdx="6" presStyleCnt="10"/>
      <dgm:spPr/>
      <dgm:t>
        <a:bodyPr/>
        <a:lstStyle/>
        <a:p>
          <a:endParaRPr lang="en-US"/>
        </a:p>
      </dgm:t>
    </dgm:pt>
    <dgm:pt modelId="{A55BA369-8A66-49AA-A223-DB3407E7F767}" type="pres">
      <dgm:prSet presAssocID="{C382012E-D417-4BF1-95D7-B12169B28338}" presName="hierChild4" presStyleCnt="0"/>
      <dgm:spPr/>
    </dgm:pt>
    <dgm:pt modelId="{EBC5A0B8-E0E7-4273-85C0-979679AF85AB}" type="pres">
      <dgm:prSet presAssocID="{C382012E-D417-4BF1-95D7-B12169B28338}" presName="hierChild5" presStyleCnt="0"/>
      <dgm:spPr/>
    </dgm:pt>
    <dgm:pt modelId="{1EADFA6C-0A8E-4FAD-8368-B7A543CE0077}" type="pres">
      <dgm:prSet presAssocID="{FA955022-E2B8-4E4F-84E9-793D4B13EFEE}" presName="Name50" presStyleLbl="parChTrans1D3" presStyleIdx="7" presStyleCnt="10"/>
      <dgm:spPr/>
      <dgm:t>
        <a:bodyPr/>
        <a:lstStyle/>
        <a:p>
          <a:endParaRPr lang="en-US"/>
        </a:p>
      </dgm:t>
    </dgm:pt>
    <dgm:pt modelId="{6A99F122-D53C-49B3-9512-E2E15DB13BA8}" type="pres">
      <dgm:prSet presAssocID="{F2FF0EE1-4CAB-467C-AA03-018EA8189FC2}" presName="hierRoot2" presStyleCnt="0">
        <dgm:presLayoutVars>
          <dgm:hierBranch/>
        </dgm:presLayoutVars>
      </dgm:prSet>
      <dgm:spPr/>
    </dgm:pt>
    <dgm:pt modelId="{557024CC-7CD6-45A5-9CA6-34CD34F8C4E2}" type="pres">
      <dgm:prSet presAssocID="{F2FF0EE1-4CAB-467C-AA03-018EA8189FC2}" presName="rootComposite" presStyleCnt="0"/>
      <dgm:spPr/>
    </dgm:pt>
    <dgm:pt modelId="{190001F1-BF47-4CF0-820C-587E233DABCC}" type="pres">
      <dgm:prSet presAssocID="{F2FF0EE1-4CAB-467C-AA03-018EA8189FC2}" presName="rootText" presStyleLbl="node3" presStyleIdx="7" presStyleCnt="10" custLinFactNeighborX="742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BD8A9A-A710-41E2-A009-8058DE806006}" type="pres">
      <dgm:prSet presAssocID="{F2FF0EE1-4CAB-467C-AA03-018EA8189FC2}" presName="rootConnector" presStyleLbl="node3" presStyleIdx="7" presStyleCnt="10"/>
      <dgm:spPr/>
      <dgm:t>
        <a:bodyPr/>
        <a:lstStyle/>
        <a:p>
          <a:endParaRPr lang="en-US"/>
        </a:p>
      </dgm:t>
    </dgm:pt>
    <dgm:pt modelId="{1A95146D-E37B-418C-A48C-357B43D94CE0}" type="pres">
      <dgm:prSet presAssocID="{F2FF0EE1-4CAB-467C-AA03-018EA8189FC2}" presName="hierChild4" presStyleCnt="0"/>
      <dgm:spPr/>
    </dgm:pt>
    <dgm:pt modelId="{527E5E0B-DA19-470B-9A1E-2CDD9ACA20BA}" type="pres">
      <dgm:prSet presAssocID="{F2FF0EE1-4CAB-467C-AA03-018EA8189FC2}" presName="hierChild5" presStyleCnt="0"/>
      <dgm:spPr/>
    </dgm:pt>
    <dgm:pt modelId="{F7E1F8BB-A269-4280-B373-69AB33D02CAE}" type="pres">
      <dgm:prSet presAssocID="{78597ADF-1C48-4253-BD82-EC54B0D3BE68}" presName="Name50" presStyleLbl="parChTrans1D3" presStyleIdx="8" presStyleCnt="10"/>
      <dgm:spPr/>
      <dgm:t>
        <a:bodyPr/>
        <a:lstStyle/>
        <a:p>
          <a:endParaRPr lang="en-US"/>
        </a:p>
      </dgm:t>
    </dgm:pt>
    <dgm:pt modelId="{9E80AE3D-EF29-4429-BE95-A8DA93FDF7F3}" type="pres">
      <dgm:prSet presAssocID="{48D92C0D-212B-4E08-914E-1C6E64DF15D5}" presName="hierRoot2" presStyleCnt="0">
        <dgm:presLayoutVars>
          <dgm:hierBranch/>
        </dgm:presLayoutVars>
      </dgm:prSet>
      <dgm:spPr/>
    </dgm:pt>
    <dgm:pt modelId="{49E7DCA0-73FF-4812-A342-1F9C14D94E26}" type="pres">
      <dgm:prSet presAssocID="{48D92C0D-212B-4E08-914E-1C6E64DF15D5}" presName="rootComposite" presStyleCnt="0"/>
      <dgm:spPr/>
    </dgm:pt>
    <dgm:pt modelId="{58B275E0-6445-41A4-A45D-B697EEF3B507}" type="pres">
      <dgm:prSet presAssocID="{48D92C0D-212B-4E08-914E-1C6E64DF15D5}" presName="rootText" presStyleLbl="node3" presStyleIdx="8" presStyleCnt="10" custLinFactNeighborX="75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94D49A-949D-4773-93D7-B2BA0EE0C4B4}" type="pres">
      <dgm:prSet presAssocID="{48D92C0D-212B-4E08-914E-1C6E64DF15D5}" presName="rootConnector" presStyleLbl="node3" presStyleIdx="8" presStyleCnt="10"/>
      <dgm:spPr/>
      <dgm:t>
        <a:bodyPr/>
        <a:lstStyle/>
        <a:p>
          <a:endParaRPr lang="en-US"/>
        </a:p>
      </dgm:t>
    </dgm:pt>
    <dgm:pt modelId="{4758B69C-107D-40F4-A22A-9A1255C8970C}" type="pres">
      <dgm:prSet presAssocID="{48D92C0D-212B-4E08-914E-1C6E64DF15D5}" presName="hierChild4" presStyleCnt="0"/>
      <dgm:spPr/>
    </dgm:pt>
    <dgm:pt modelId="{4AE512A2-972B-460F-9F05-7EFE36AF1685}" type="pres">
      <dgm:prSet presAssocID="{48D92C0D-212B-4E08-914E-1C6E64DF15D5}" presName="hierChild5" presStyleCnt="0"/>
      <dgm:spPr/>
    </dgm:pt>
    <dgm:pt modelId="{372033A7-9492-41BB-A58F-4A69D333CEB0}" type="pres">
      <dgm:prSet presAssocID="{F9D6C04C-BCC0-4123-8D4D-DE3CA75C31CF}" presName="Name50" presStyleLbl="parChTrans1D3" presStyleIdx="9" presStyleCnt="10"/>
      <dgm:spPr/>
      <dgm:t>
        <a:bodyPr/>
        <a:lstStyle/>
        <a:p>
          <a:endParaRPr lang="en-US"/>
        </a:p>
      </dgm:t>
    </dgm:pt>
    <dgm:pt modelId="{B800408A-3144-4552-AD94-812D551CAEBE}" type="pres">
      <dgm:prSet presAssocID="{4B45495D-6CBC-4ABB-908C-E50B392B4349}" presName="hierRoot2" presStyleCnt="0">
        <dgm:presLayoutVars>
          <dgm:hierBranch val="r"/>
        </dgm:presLayoutVars>
      </dgm:prSet>
      <dgm:spPr/>
    </dgm:pt>
    <dgm:pt modelId="{901BCBA4-F0D0-4C2C-9A09-6BF9EE258D52}" type="pres">
      <dgm:prSet presAssocID="{4B45495D-6CBC-4ABB-908C-E50B392B4349}" presName="rootComposite" presStyleCnt="0"/>
      <dgm:spPr/>
    </dgm:pt>
    <dgm:pt modelId="{294A1D54-75BF-42BB-9918-B8F7C37D962E}" type="pres">
      <dgm:prSet presAssocID="{4B45495D-6CBC-4ABB-908C-E50B392B4349}" presName="rootText" presStyleLbl="node3" presStyleIdx="9" presStyleCnt="10" custLinFactNeighborX="74216" custLinFactNeighborY="-1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805A1-52E9-4201-AA22-526D231B6D0B}" type="pres">
      <dgm:prSet presAssocID="{4B45495D-6CBC-4ABB-908C-E50B392B4349}" presName="rootConnector" presStyleLbl="node3" presStyleIdx="9" presStyleCnt="10"/>
      <dgm:spPr/>
      <dgm:t>
        <a:bodyPr/>
        <a:lstStyle/>
        <a:p>
          <a:endParaRPr lang="en-US"/>
        </a:p>
      </dgm:t>
    </dgm:pt>
    <dgm:pt modelId="{3B932A74-395D-48CB-B11C-FBA30C540C11}" type="pres">
      <dgm:prSet presAssocID="{4B45495D-6CBC-4ABB-908C-E50B392B4349}" presName="hierChild4" presStyleCnt="0"/>
      <dgm:spPr/>
    </dgm:pt>
    <dgm:pt modelId="{BE2333CD-B9DE-43B2-B481-AA0DB0897B41}" type="pres">
      <dgm:prSet presAssocID="{4B45495D-6CBC-4ABB-908C-E50B392B4349}" presName="hierChild5" presStyleCnt="0"/>
      <dgm:spPr/>
    </dgm:pt>
    <dgm:pt modelId="{895E7BC0-5BE1-44B2-A29C-B0BD8A38C17B}" type="pres">
      <dgm:prSet presAssocID="{67882AE0-D5A6-4749-A755-37DD9B68B99D}" presName="hierChild5" presStyleCnt="0"/>
      <dgm:spPr/>
    </dgm:pt>
    <dgm:pt modelId="{52E50134-A132-4BDE-AA63-3EAEB51B0385}" type="pres">
      <dgm:prSet presAssocID="{C77FF2D0-45D7-466E-90E1-0420FA4428BF}" presName="hierChild3" presStyleCnt="0"/>
      <dgm:spPr/>
    </dgm:pt>
  </dgm:ptLst>
  <dgm:cxnLst>
    <dgm:cxn modelId="{EAAFDEF7-0CD3-4982-AD52-09FAB98D7E34}" srcId="{C77FF2D0-45D7-466E-90E1-0420FA4428BF}" destId="{67882AE0-D5A6-4749-A755-37DD9B68B99D}" srcOrd="1" destOrd="0" parTransId="{0B18D4DD-E56A-475E-80C8-48A4FDAD78AA}" sibTransId="{AFF9617E-A1FF-4F4F-9981-00129822FDD0}"/>
    <dgm:cxn modelId="{F9BE843D-8847-43D6-8820-EFBA2F060A9D}" type="presOf" srcId="{1EB9EC12-134A-48A5-BB36-909D91BD0540}" destId="{D94AF822-03DC-4FF9-80FF-397A16C7E68F}" srcOrd="1" destOrd="0" presId="urn:microsoft.com/office/officeart/2005/8/layout/orgChart1"/>
    <dgm:cxn modelId="{65486247-9610-4BAD-82D9-2218DA7F60E8}" type="presOf" srcId="{E6ACD304-8A77-4FDE-A8B0-3AF6F94B88B5}" destId="{45CB4010-8707-4251-BD10-03B85699F05E}" srcOrd="0" destOrd="0" presId="urn:microsoft.com/office/officeart/2005/8/layout/orgChart1"/>
    <dgm:cxn modelId="{8BBBE071-D356-4C2A-BBC9-57640589A1E6}" srcId="{67882AE0-D5A6-4749-A755-37DD9B68B99D}" destId="{F2FF0EE1-4CAB-467C-AA03-018EA8189FC2}" srcOrd="1" destOrd="0" parTransId="{FA955022-E2B8-4E4F-84E9-793D4B13EFEE}" sibTransId="{6018BF94-8A17-40DA-9F7D-192CF8600C78}"/>
    <dgm:cxn modelId="{11E06C71-EE0B-4828-AD51-C774B81D1224}" type="presOf" srcId="{17219C90-C2A6-45A0-B2B0-01A78F8AACF6}" destId="{6B707DEC-42E6-4561-8F5E-405392CF6F30}" srcOrd="0" destOrd="0" presId="urn:microsoft.com/office/officeart/2005/8/layout/orgChart1"/>
    <dgm:cxn modelId="{6F6D8F51-783A-4025-A522-7370F1E342CC}" type="presOf" srcId="{6FA3C28E-2D83-41FF-9BB9-1C60F6C13EB5}" destId="{4615B80C-8D44-4567-94BB-D633772F2989}" srcOrd="0" destOrd="0" presId="urn:microsoft.com/office/officeart/2005/8/layout/orgChart1"/>
    <dgm:cxn modelId="{D0ABDE27-DBB3-46A0-A9D3-F829F6269EC9}" srcId="{C77FF2D0-45D7-466E-90E1-0420FA4428BF}" destId="{3FD2B898-625B-4569-B0C2-6FB50D5B5692}" srcOrd="0" destOrd="0" parTransId="{1D51772D-7F3B-40E7-80D8-899410D377AC}" sibTransId="{612A7A70-A2C8-4671-8849-FFF299662AAA}"/>
    <dgm:cxn modelId="{7AAB2551-A0C4-42AD-AD00-27C211BE0C90}" srcId="{3FD2B898-625B-4569-B0C2-6FB50D5B5692}" destId="{A5AB4A1E-3158-4BCC-99DD-DF7769C36A8E}" srcOrd="5" destOrd="0" parTransId="{46BCC849-525C-4061-945D-1480EB38731F}" sibTransId="{C6FA554E-8FBE-451E-B689-A5DE7173D700}"/>
    <dgm:cxn modelId="{E864D070-CFD2-4596-9331-078EF6AF6049}" type="presOf" srcId="{C77FF2D0-45D7-466E-90E1-0420FA4428BF}" destId="{B83BF34D-8EDD-4F06-996D-DDDF8947E43B}" srcOrd="0" destOrd="0" presId="urn:microsoft.com/office/officeart/2005/8/layout/orgChart1"/>
    <dgm:cxn modelId="{FDD96D21-DE46-4369-8064-F6FFECE03FE4}" srcId="{3FD2B898-625B-4569-B0C2-6FB50D5B5692}" destId="{8B7C7223-B5E2-41E5-92A7-461F9EBA0FB5}" srcOrd="1" destOrd="0" parTransId="{5C1C1C24-8D26-4007-84DF-B8D822A93A33}" sibTransId="{BAC9FC80-57D5-40FC-AB64-2D872E1A08E8}"/>
    <dgm:cxn modelId="{DDE2A716-434F-4EAA-A3CA-9C6F62B7620A}" type="presOf" srcId="{8B7C7223-B5E2-41E5-92A7-461F9EBA0FB5}" destId="{779A81C1-1A01-4678-ADE5-249DE1B356DC}" srcOrd="0" destOrd="0" presId="urn:microsoft.com/office/officeart/2005/8/layout/orgChart1"/>
    <dgm:cxn modelId="{72B1784A-DBE3-436C-A06D-66D2977B451B}" type="presOf" srcId="{C382012E-D417-4BF1-95D7-B12169B28338}" destId="{4FEF4B91-6AA6-4878-A3CF-83A7B6282A92}" srcOrd="1" destOrd="0" presId="urn:microsoft.com/office/officeart/2005/8/layout/orgChart1"/>
    <dgm:cxn modelId="{05CF3105-E377-43D5-983E-0D175222E93C}" type="presOf" srcId="{78597ADF-1C48-4253-BD82-EC54B0D3BE68}" destId="{F7E1F8BB-A269-4280-B373-69AB33D02CAE}" srcOrd="0" destOrd="0" presId="urn:microsoft.com/office/officeart/2005/8/layout/orgChart1"/>
    <dgm:cxn modelId="{296CD0A4-5717-496C-8E51-30D7FF094246}" type="presOf" srcId="{A5AB4A1E-3158-4BCC-99DD-DF7769C36A8E}" destId="{A8AE86DA-599F-4FAC-BAB7-D5FD977D62DF}" srcOrd="0" destOrd="0" presId="urn:microsoft.com/office/officeart/2005/8/layout/orgChart1"/>
    <dgm:cxn modelId="{480755FA-32D2-42F4-89AD-2F6EFDAAA4A6}" type="presOf" srcId="{0B18D4DD-E56A-475E-80C8-48A4FDAD78AA}" destId="{B6B29ECB-E795-4741-AEAB-6A937649E734}" srcOrd="0" destOrd="0" presId="urn:microsoft.com/office/officeart/2005/8/layout/orgChart1"/>
    <dgm:cxn modelId="{2F552F0B-0E1C-4B76-B2F4-1BEE549AC194}" type="presOf" srcId="{A5AB4A1E-3158-4BCC-99DD-DF7769C36A8E}" destId="{A823ED83-4C6B-4F98-B5C2-15009AC9AC42}" srcOrd="1" destOrd="0" presId="urn:microsoft.com/office/officeart/2005/8/layout/orgChart1"/>
    <dgm:cxn modelId="{5EB965A1-F820-40C1-BA72-2AC9961E371F}" type="presOf" srcId="{1D51772D-7F3B-40E7-80D8-899410D377AC}" destId="{F397471A-8154-481E-9F60-3495622D18C6}" srcOrd="0" destOrd="0" presId="urn:microsoft.com/office/officeart/2005/8/layout/orgChart1"/>
    <dgm:cxn modelId="{2F92B824-5CC1-40D1-9117-8C4F66C353FB}" type="presOf" srcId="{1EB9EC12-134A-48A5-BB36-909D91BD0540}" destId="{987B7254-35B6-46A3-960E-C6C4DFE752FD}" srcOrd="0" destOrd="0" presId="urn:microsoft.com/office/officeart/2005/8/layout/orgChart1"/>
    <dgm:cxn modelId="{BCAF71F1-B2FC-4F5E-A56B-AB4AAD79FC87}" type="presOf" srcId="{E990BECC-FF24-4240-8F90-8FD0F61BE3F0}" destId="{A7A907A6-ADB0-4750-BFE7-1AFE274DB2E1}" srcOrd="1" destOrd="0" presId="urn:microsoft.com/office/officeart/2005/8/layout/orgChart1"/>
    <dgm:cxn modelId="{740D7FCC-1C93-4F8D-8C3D-1671D2C6123D}" type="presOf" srcId="{46BCC849-525C-4061-945D-1480EB38731F}" destId="{3C354851-5034-4E21-8591-F707B79D2C09}" srcOrd="0" destOrd="0" presId="urn:microsoft.com/office/officeart/2005/8/layout/orgChart1"/>
    <dgm:cxn modelId="{517DE963-1B8A-4BE0-B7A7-E58F3D465B85}" type="presOf" srcId="{48D92C0D-212B-4E08-914E-1C6E64DF15D5}" destId="{2A94D49A-949D-4773-93D7-B2BA0EE0C4B4}" srcOrd="1" destOrd="0" presId="urn:microsoft.com/office/officeart/2005/8/layout/orgChart1"/>
    <dgm:cxn modelId="{33B16FC2-55FF-4EF5-A8F8-08619491D74B}" type="presOf" srcId="{C144892F-6FA5-4703-8647-C2E4EDFF34B4}" destId="{14C7764B-5D24-4B72-96A6-FEE3D802B1FA}" srcOrd="1" destOrd="0" presId="urn:microsoft.com/office/officeart/2005/8/layout/orgChart1"/>
    <dgm:cxn modelId="{027FD0F5-9DBB-4210-AE32-FBBD819DCB68}" srcId="{3FD2B898-625B-4569-B0C2-6FB50D5B5692}" destId="{C144892F-6FA5-4703-8647-C2E4EDFF34B4}" srcOrd="0" destOrd="0" parTransId="{CF88D08F-76E1-4588-BDDE-6EB205E04BEC}" sibTransId="{A8E7E928-0BF3-4396-9528-96C13F3E1452}"/>
    <dgm:cxn modelId="{7B34C3C2-1110-4361-A90B-FE9740EA40D0}" type="presOf" srcId="{F2FF0EE1-4CAB-467C-AA03-018EA8189FC2}" destId="{18BD8A9A-A710-41E2-A009-8058DE806006}" srcOrd="1" destOrd="0" presId="urn:microsoft.com/office/officeart/2005/8/layout/orgChart1"/>
    <dgm:cxn modelId="{30995A89-A997-4C44-9662-6E0A179AABBF}" type="presOf" srcId="{FA955022-E2B8-4E4F-84E9-793D4B13EFEE}" destId="{1EADFA6C-0A8E-4FAD-8368-B7A543CE0077}" srcOrd="0" destOrd="0" presId="urn:microsoft.com/office/officeart/2005/8/layout/orgChart1"/>
    <dgm:cxn modelId="{E9EAE31F-AAAF-45FF-9D83-A97AE41B2022}" type="presOf" srcId="{C144892F-6FA5-4703-8647-C2E4EDFF34B4}" destId="{0F3E7B58-25D2-4068-A738-52BFE414AE35}" srcOrd="0" destOrd="0" presId="urn:microsoft.com/office/officeart/2005/8/layout/orgChart1"/>
    <dgm:cxn modelId="{F22DE5DC-2850-4571-B7E5-D0953FFC8D95}" type="presOf" srcId="{5ACCF919-F33E-452C-B0C4-F651D33A87A3}" destId="{9BC0671C-D533-4566-8E3C-3BF84763E34C}" srcOrd="0" destOrd="0" presId="urn:microsoft.com/office/officeart/2005/8/layout/orgChart1"/>
    <dgm:cxn modelId="{4F624F71-98B9-481E-B07F-D3C0B3725728}" type="presOf" srcId="{E990BECC-FF24-4240-8F90-8FD0F61BE3F0}" destId="{1EB31558-B242-4605-B200-6AD28FF36A72}" srcOrd="0" destOrd="0" presId="urn:microsoft.com/office/officeart/2005/8/layout/orgChart1"/>
    <dgm:cxn modelId="{8576CE95-5808-4CC3-AF22-85E012BB79E1}" type="presOf" srcId="{67882AE0-D5A6-4749-A755-37DD9B68B99D}" destId="{9A54FD55-9DE8-459C-97C4-F42011174C0C}" srcOrd="1" destOrd="0" presId="urn:microsoft.com/office/officeart/2005/8/layout/orgChart1"/>
    <dgm:cxn modelId="{C08AEFCA-C66B-465D-AACC-206D8AD84203}" srcId="{67882AE0-D5A6-4749-A755-37DD9B68B99D}" destId="{C382012E-D417-4BF1-95D7-B12169B28338}" srcOrd="0" destOrd="0" parTransId="{E6ACD304-8A77-4FDE-A8B0-3AF6F94B88B5}" sibTransId="{E3607147-1B9D-444F-81E1-183E06EEBEBD}"/>
    <dgm:cxn modelId="{C401F542-3745-449D-B586-5F880CF505E0}" type="presOf" srcId="{17219C90-C2A6-45A0-B2B0-01A78F8AACF6}" destId="{B774AF87-358A-45DD-BC59-F13A52B67408}" srcOrd="1" destOrd="0" presId="urn:microsoft.com/office/officeart/2005/8/layout/orgChart1"/>
    <dgm:cxn modelId="{1206F943-061D-4572-9209-A75C26C489E7}" type="presOf" srcId="{69B2D5EB-BF00-4A6D-A551-61D70FAA1E2A}" destId="{9086C85E-89E6-4380-8CEC-37132D4EE908}" srcOrd="0" destOrd="0" presId="urn:microsoft.com/office/officeart/2005/8/layout/orgChart1"/>
    <dgm:cxn modelId="{6183AE83-A69E-4339-B1D9-D57C6FC1393A}" type="presOf" srcId="{F2FF0EE1-4CAB-467C-AA03-018EA8189FC2}" destId="{190001F1-BF47-4CF0-820C-587E233DABCC}" srcOrd="0" destOrd="0" presId="urn:microsoft.com/office/officeart/2005/8/layout/orgChart1"/>
    <dgm:cxn modelId="{5A4B76BF-B000-42F0-BD51-5FDA557847CA}" srcId="{3FD2B898-625B-4569-B0C2-6FB50D5B5692}" destId="{1EB9EC12-134A-48A5-BB36-909D91BD0540}" srcOrd="4" destOrd="0" parTransId="{6FA3C28E-2D83-41FF-9BB9-1C60F6C13EB5}" sibTransId="{8A2D7AEA-2AE1-4792-B556-3D9E9856B118}"/>
    <dgm:cxn modelId="{9F190091-EB6B-4416-A8F8-8FD9E7DB2AD3}" type="presOf" srcId="{5C1C1C24-8D26-4007-84DF-B8D822A93A33}" destId="{B5EF3A5E-AF6F-4CFF-83DD-6D55BA5F3054}" srcOrd="0" destOrd="0" presId="urn:microsoft.com/office/officeart/2005/8/layout/orgChart1"/>
    <dgm:cxn modelId="{554514A4-27F0-4F7B-BDEC-93496CA8DA4D}" type="presOf" srcId="{CF88D08F-76E1-4588-BDDE-6EB205E04BEC}" destId="{1BBD2A0C-AE57-4D26-80AC-341A5C787275}" srcOrd="0" destOrd="0" presId="urn:microsoft.com/office/officeart/2005/8/layout/orgChart1"/>
    <dgm:cxn modelId="{D84217BA-963F-48FA-BBAA-BD181723A6A2}" srcId="{69B2D5EB-BF00-4A6D-A551-61D70FAA1E2A}" destId="{C77FF2D0-45D7-466E-90E1-0420FA4428BF}" srcOrd="0" destOrd="0" parTransId="{621A26A8-7728-4408-A177-CCD7A6DFCE9F}" sibTransId="{EC2E2A84-23A3-4D17-8A97-94191DFB8D7B}"/>
    <dgm:cxn modelId="{758F577A-EF2A-43C1-A29C-8C478522F7AD}" type="presOf" srcId="{3FD2B898-625B-4569-B0C2-6FB50D5B5692}" destId="{F7760014-DBBA-4932-B72D-B6AC7A290AF8}" srcOrd="1" destOrd="0" presId="urn:microsoft.com/office/officeart/2005/8/layout/orgChart1"/>
    <dgm:cxn modelId="{5CBEAA19-6613-431E-89CD-9F89CF83F46D}" type="presOf" srcId="{C382012E-D417-4BF1-95D7-B12169B28338}" destId="{3B911A27-CB0C-4E99-B12B-2818E0540B66}" srcOrd="0" destOrd="0" presId="urn:microsoft.com/office/officeart/2005/8/layout/orgChart1"/>
    <dgm:cxn modelId="{E2E983CC-A1A1-479A-BC0D-EA824E62BD85}" srcId="{3FD2B898-625B-4569-B0C2-6FB50D5B5692}" destId="{E990BECC-FF24-4240-8F90-8FD0F61BE3F0}" srcOrd="2" destOrd="0" parTransId="{8349BCB6-44D5-41DF-A1E2-00563AD40345}" sibTransId="{0842C532-14BB-4440-908C-ADFDF1D6236A}"/>
    <dgm:cxn modelId="{F85BA1DA-4370-49F8-8673-2514DD592B4F}" type="presOf" srcId="{F9D6C04C-BCC0-4123-8D4D-DE3CA75C31CF}" destId="{372033A7-9492-41BB-A58F-4A69D333CEB0}" srcOrd="0" destOrd="0" presId="urn:microsoft.com/office/officeart/2005/8/layout/orgChart1"/>
    <dgm:cxn modelId="{E7402807-D158-4A09-A15A-3AFAEAF307B3}" srcId="{3FD2B898-625B-4569-B0C2-6FB50D5B5692}" destId="{17219C90-C2A6-45A0-B2B0-01A78F8AACF6}" srcOrd="3" destOrd="0" parTransId="{5ACCF919-F33E-452C-B0C4-F651D33A87A3}" sibTransId="{449C5645-E824-4363-A188-973A61D6F751}"/>
    <dgm:cxn modelId="{F0FAD0ED-EC20-48AF-9F39-864E457BEC15}" srcId="{67882AE0-D5A6-4749-A755-37DD9B68B99D}" destId="{4B45495D-6CBC-4ABB-908C-E50B392B4349}" srcOrd="3" destOrd="0" parTransId="{F9D6C04C-BCC0-4123-8D4D-DE3CA75C31CF}" sibTransId="{B9367540-9C7A-4F2A-B6BE-497F6C0783ED}"/>
    <dgm:cxn modelId="{7D8A64B3-4E61-40EB-AF1C-749CD4379178}" srcId="{67882AE0-D5A6-4749-A755-37DD9B68B99D}" destId="{48D92C0D-212B-4E08-914E-1C6E64DF15D5}" srcOrd="2" destOrd="0" parTransId="{78597ADF-1C48-4253-BD82-EC54B0D3BE68}" sibTransId="{6E2E57AC-9211-4552-BC13-AF6E333CB54C}"/>
    <dgm:cxn modelId="{992468DC-3DD3-4EB1-9BD1-EA62634C2008}" type="presOf" srcId="{8349BCB6-44D5-41DF-A1E2-00563AD40345}" destId="{789534DD-75E9-4E86-88C5-96882CA16618}" srcOrd="0" destOrd="0" presId="urn:microsoft.com/office/officeart/2005/8/layout/orgChart1"/>
    <dgm:cxn modelId="{AA68CC1E-E4ED-46C8-A719-BC25093475D1}" type="presOf" srcId="{48D92C0D-212B-4E08-914E-1C6E64DF15D5}" destId="{58B275E0-6445-41A4-A45D-B697EEF3B507}" srcOrd="0" destOrd="0" presId="urn:microsoft.com/office/officeart/2005/8/layout/orgChart1"/>
    <dgm:cxn modelId="{76230198-10AE-4509-9439-C5C1B5AF154D}" type="presOf" srcId="{3FD2B898-625B-4569-B0C2-6FB50D5B5692}" destId="{7394525F-A4B1-416A-BB95-9EF8B7584156}" srcOrd="0" destOrd="0" presId="urn:microsoft.com/office/officeart/2005/8/layout/orgChart1"/>
    <dgm:cxn modelId="{10A0AC71-E63B-4FA2-B9FC-E6DBDCC2C7FF}" type="presOf" srcId="{C77FF2D0-45D7-466E-90E1-0420FA4428BF}" destId="{C2270F84-A2F4-4914-BBD9-888C5B2B349B}" srcOrd="1" destOrd="0" presId="urn:microsoft.com/office/officeart/2005/8/layout/orgChart1"/>
    <dgm:cxn modelId="{35C8BABB-C022-4406-A29F-A3C098AADF52}" type="presOf" srcId="{67882AE0-D5A6-4749-A755-37DD9B68B99D}" destId="{9717053E-A606-41D4-A2BB-01D36864C59C}" srcOrd="0" destOrd="0" presId="urn:microsoft.com/office/officeart/2005/8/layout/orgChart1"/>
    <dgm:cxn modelId="{FA387A54-9314-48B5-824D-E313AF17FA09}" type="presOf" srcId="{8B7C7223-B5E2-41E5-92A7-461F9EBA0FB5}" destId="{2C1E3936-AA21-40F2-8142-FEDAA2B67C83}" srcOrd="1" destOrd="0" presId="urn:microsoft.com/office/officeart/2005/8/layout/orgChart1"/>
    <dgm:cxn modelId="{7FD94E5A-ED78-43AF-9ACE-910892E0B1D3}" type="presOf" srcId="{4B45495D-6CBC-4ABB-908C-E50B392B4349}" destId="{566805A1-52E9-4201-AA22-526D231B6D0B}" srcOrd="1" destOrd="0" presId="urn:microsoft.com/office/officeart/2005/8/layout/orgChart1"/>
    <dgm:cxn modelId="{8FFEF8A6-9A2F-484B-8B47-554092CE67BA}" type="presOf" srcId="{4B45495D-6CBC-4ABB-908C-E50B392B4349}" destId="{294A1D54-75BF-42BB-9918-B8F7C37D962E}" srcOrd="0" destOrd="0" presId="urn:microsoft.com/office/officeart/2005/8/layout/orgChart1"/>
    <dgm:cxn modelId="{A177D97A-28DC-45E1-8138-964977D86653}" type="presParOf" srcId="{9086C85E-89E6-4380-8CEC-37132D4EE908}" destId="{2AD89AD8-B3F6-4642-A3C1-A579045A8A7C}" srcOrd="0" destOrd="0" presId="urn:microsoft.com/office/officeart/2005/8/layout/orgChart1"/>
    <dgm:cxn modelId="{73C2D74C-4DEE-46D4-B7D5-389D5F51FA69}" type="presParOf" srcId="{2AD89AD8-B3F6-4642-A3C1-A579045A8A7C}" destId="{49DFDF41-28BE-4BA4-A957-F36C6C92FBA0}" srcOrd="0" destOrd="0" presId="urn:microsoft.com/office/officeart/2005/8/layout/orgChart1"/>
    <dgm:cxn modelId="{A43FEC81-BE63-4199-8467-86694807098B}" type="presParOf" srcId="{49DFDF41-28BE-4BA4-A957-F36C6C92FBA0}" destId="{B83BF34D-8EDD-4F06-996D-DDDF8947E43B}" srcOrd="0" destOrd="0" presId="urn:microsoft.com/office/officeart/2005/8/layout/orgChart1"/>
    <dgm:cxn modelId="{4D8E4500-03E7-4DC1-9013-16D9D3A51401}" type="presParOf" srcId="{49DFDF41-28BE-4BA4-A957-F36C6C92FBA0}" destId="{C2270F84-A2F4-4914-BBD9-888C5B2B349B}" srcOrd="1" destOrd="0" presId="urn:microsoft.com/office/officeart/2005/8/layout/orgChart1"/>
    <dgm:cxn modelId="{65FE6D0F-8529-4FDE-B224-BE52AF09A95D}" type="presParOf" srcId="{2AD89AD8-B3F6-4642-A3C1-A579045A8A7C}" destId="{7066E62F-0EA7-4FB4-BA7A-E7DDAF0C6CF9}" srcOrd="1" destOrd="0" presId="urn:microsoft.com/office/officeart/2005/8/layout/orgChart1"/>
    <dgm:cxn modelId="{80424745-AF40-4671-9ADC-DB7F1049C1A9}" type="presParOf" srcId="{7066E62F-0EA7-4FB4-BA7A-E7DDAF0C6CF9}" destId="{F397471A-8154-481E-9F60-3495622D18C6}" srcOrd="0" destOrd="0" presId="urn:microsoft.com/office/officeart/2005/8/layout/orgChart1"/>
    <dgm:cxn modelId="{2C9A519E-D148-4804-81E2-C5BA8528BDEE}" type="presParOf" srcId="{7066E62F-0EA7-4FB4-BA7A-E7DDAF0C6CF9}" destId="{B555CC1E-6E20-4EB8-8038-93383F576D25}" srcOrd="1" destOrd="0" presId="urn:microsoft.com/office/officeart/2005/8/layout/orgChart1"/>
    <dgm:cxn modelId="{9B32BFDB-D12F-4189-9CA1-53540718BC0B}" type="presParOf" srcId="{B555CC1E-6E20-4EB8-8038-93383F576D25}" destId="{8B5717F5-B45C-4C1D-B23D-5B2425CEB0D9}" srcOrd="0" destOrd="0" presId="urn:microsoft.com/office/officeart/2005/8/layout/orgChart1"/>
    <dgm:cxn modelId="{2A055AE8-1985-4DBA-8C4F-4C3CFEFFEB07}" type="presParOf" srcId="{8B5717F5-B45C-4C1D-B23D-5B2425CEB0D9}" destId="{7394525F-A4B1-416A-BB95-9EF8B7584156}" srcOrd="0" destOrd="0" presId="urn:microsoft.com/office/officeart/2005/8/layout/orgChart1"/>
    <dgm:cxn modelId="{F8EAF54F-C688-4EF1-803A-3DDBEF692896}" type="presParOf" srcId="{8B5717F5-B45C-4C1D-B23D-5B2425CEB0D9}" destId="{F7760014-DBBA-4932-B72D-B6AC7A290AF8}" srcOrd="1" destOrd="0" presId="urn:microsoft.com/office/officeart/2005/8/layout/orgChart1"/>
    <dgm:cxn modelId="{1E862F61-2DB1-45B4-A10C-76191B41C887}" type="presParOf" srcId="{B555CC1E-6E20-4EB8-8038-93383F576D25}" destId="{06CA4F99-17F4-4FC2-862C-139EB83091A0}" srcOrd="1" destOrd="0" presId="urn:microsoft.com/office/officeart/2005/8/layout/orgChart1"/>
    <dgm:cxn modelId="{F59E9B1C-3AD8-4093-B591-A32F172FB68C}" type="presParOf" srcId="{06CA4F99-17F4-4FC2-862C-139EB83091A0}" destId="{1BBD2A0C-AE57-4D26-80AC-341A5C787275}" srcOrd="0" destOrd="0" presId="urn:microsoft.com/office/officeart/2005/8/layout/orgChart1"/>
    <dgm:cxn modelId="{354F401A-AAD5-465D-9FAE-E74079D0D9C8}" type="presParOf" srcId="{06CA4F99-17F4-4FC2-862C-139EB83091A0}" destId="{5E116E0D-8DE1-4794-B357-5A8B580531B7}" srcOrd="1" destOrd="0" presId="urn:microsoft.com/office/officeart/2005/8/layout/orgChart1"/>
    <dgm:cxn modelId="{DFE6246D-D933-4E0D-9568-F2A2A809537A}" type="presParOf" srcId="{5E116E0D-8DE1-4794-B357-5A8B580531B7}" destId="{F2628AA3-4767-4BCE-9565-44839C52AD53}" srcOrd="0" destOrd="0" presId="urn:microsoft.com/office/officeart/2005/8/layout/orgChart1"/>
    <dgm:cxn modelId="{67C1E7A5-C4B7-41A6-A81A-0C57CBCCA91F}" type="presParOf" srcId="{F2628AA3-4767-4BCE-9565-44839C52AD53}" destId="{0F3E7B58-25D2-4068-A738-52BFE414AE35}" srcOrd="0" destOrd="0" presId="urn:microsoft.com/office/officeart/2005/8/layout/orgChart1"/>
    <dgm:cxn modelId="{F16EF730-1ACD-425B-A635-FCB1BFDF35AD}" type="presParOf" srcId="{F2628AA3-4767-4BCE-9565-44839C52AD53}" destId="{14C7764B-5D24-4B72-96A6-FEE3D802B1FA}" srcOrd="1" destOrd="0" presId="urn:microsoft.com/office/officeart/2005/8/layout/orgChart1"/>
    <dgm:cxn modelId="{D4E6BB6F-4DE1-4EAC-9B43-56F9C7DA7A30}" type="presParOf" srcId="{5E116E0D-8DE1-4794-B357-5A8B580531B7}" destId="{4FDCAC36-A0C6-4013-BEB3-EAF12051CACC}" srcOrd="1" destOrd="0" presId="urn:microsoft.com/office/officeart/2005/8/layout/orgChart1"/>
    <dgm:cxn modelId="{62ACB7F1-FFAA-462F-A656-AE93DAE3E5B3}" type="presParOf" srcId="{5E116E0D-8DE1-4794-B357-5A8B580531B7}" destId="{BEE5E5E7-07A2-41CC-8BF4-72B26F09BEA5}" srcOrd="2" destOrd="0" presId="urn:microsoft.com/office/officeart/2005/8/layout/orgChart1"/>
    <dgm:cxn modelId="{2B54F7EC-32C9-4041-969A-A3A6A2DDC688}" type="presParOf" srcId="{06CA4F99-17F4-4FC2-862C-139EB83091A0}" destId="{B5EF3A5E-AF6F-4CFF-83DD-6D55BA5F3054}" srcOrd="2" destOrd="0" presId="urn:microsoft.com/office/officeart/2005/8/layout/orgChart1"/>
    <dgm:cxn modelId="{F1EF637C-E735-4C74-8E95-AD2F57A1E611}" type="presParOf" srcId="{06CA4F99-17F4-4FC2-862C-139EB83091A0}" destId="{BFDF64AF-6D66-4880-832D-7B3775958F4C}" srcOrd="3" destOrd="0" presId="urn:microsoft.com/office/officeart/2005/8/layout/orgChart1"/>
    <dgm:cxn modelId="{A410CADE-84B3-429B-AB8F-C6AFEE3D28DF}" type="presParOf" srcId="{BFDF64AF-6D66-4880-832D-7B3775958F4C}" destId="{793FEDD9-B56B-4577-9D73-091CDFAE0638}" srcOrd="0" destOrd="0" presId="urn:microsoft.com/office/officeart/2005/8/layout/orgChart1"/>
    <dgm:cxn modelId="{1BF0E30D-F9F4-4B71-AA7F-5EF5CFF98895}" type="presParOf" srcId="{793FEDD9-B56B-4577-9D73-091CDFAE0638}" destId="{779A81C1-1A01-4678-ADE5-249DE1B356DC}" srcOrd="0" destOrd="0" presId="urn:microsoft.com/office/officeart/2005/8/layout/orgChart1"/>
    <dgm:cxn modelId="{D1BD8D3D-8CE8-4D11-AD68-ED7F15C5B01F}" type="presParOf" srcId="{793FEDD9-B56B-4577-9D73-091CDFAE0638}" destId="{2C1E3936-AA21-40F2-8142-FEDAA2B67C83}" srcOrd="1" destOrd="0" presId="urn:microsoft.com/office/officeart/2005/8/layout/orgChart1"/>
    <dgm:cxn modelId="{47653F40-E745-4625-B971-55D267F8F1B3}" type="presParOf" srcId="{BFDF64AF-6D66-4880-832D-7B3775958F4C}" destId="{D8E7DEDF-D3FD-4024-B205-40784BC290A2}" srcOrd="1" destOrd="0" presId="urn:microsoft.com/office/officeart/2005/8/layout/orgChart1"/>
    <dgm:cxn modelId="{FA8853EF-43A3-44C3-AD97-AE797C1D3A70}" type="presParOf" srcId="{BFDF64AF-6D66-4880-832D-7B3775958F4C}" destId="{5E6E5CAA-4A2A-4BC7-9384-1C9BC8B6F3DA}" srcOrd="2" destOrd="0" presId="urn:microsoft.com/office/officeart/2005/8/layout/orgChart1"/>
    <dgm:cxn modelId="{788454B0-0CB8-4F12-8D2A-C9C12C62B2D1}" type="presParOf" srcId="{06CA4F99-17F4-4FC2-862C-139EB83091A0}" destId="{789534DD-75E9-4E86-88C5-96882CA16618}" srcOrd="4" destOrd="0" presId="urn:microsoft.com/office/officeart/2005/8/layout/orgChart1"/>
    <dgm:cxn modelId="{250BF2BC-A523-4F08-8E01-8062DCE0F1C3}" type="presParOf" srcId="{06CA4F99-17F4-4FC2-862C-139EB83091A0}" destId="{C474B5E2-A252-479B-B9C6-85DD34873897}" srcOrd="5" destOrd="0" presId="urn:microsoft.com/office/officeart/2005/8/layout/orgChart1"/>
    <dgm:cxn modelId="{2EC2AA68-999E-4111-9755-0FF5F1A0B6A5}" type="presParOf" srcId="{C474B5E2-A252-479B-B9C6-85DD34873897}" destId="{23CD05CE-3FC4-49AA-9005-82222B6D4CA5}" srcOrd="0" destOrd="0" presId="urn:microsoft.com/office/officeart/2005/8/layout/orgChart1"/>
    <dgm:cxn modelId="{2B428AB5-D293-485E-8667-B9A00B69E5CB}" type="presParOf" srcId="{23CD05CE-3FC4-49AA-9005-82222B6D4CA5}" destId="{1EB31558-B242-4605-B200-6AD28FF36A72}" srcOrd="0" destOrd="0" presId="urn:microsoft.com/office/officeart/2005/8/layout/orgChart1"/>
    <dgm:cxn modelId="{77F0EBCD-5D37-4A0F-A6BC-364A123641AE}" type="presParOf" srcId="{23CD05CE-3FC4-49AA-9005-82222B6D4CA5}" destId="{A7A907A6-ADB0-4750-BFE7-1AFE274DB2E1}" srcOrd="1" destOrd="0" presId="urn:microsoft.com/office/officeart/2005/8/layout/orgChart1"/>
    <dgm:cxn modelId="{A084FD1D-0F5F-4F96-8D56-C5C049184668}" type="presParOf" srcId="{C474B5E2-A252-479B-B9C6-85DD34873897}" destId="{89E61EC7-99F1-4756-BD98-C85998EC9B31}" srcOrd="1" destOrd="0" presId="urn:microsoft.com/office/officeart/2005/8/layout/orgChart1"/>
    <dgm:cxn modelId="{27D6FC16-8B53-4892-9182-380B922E8C8F}" type="presParOf" srcId="{C474B5E2-A252-479B-B9C6-85DD34873897}" destId="{3D99E6F1-7F4F-44D7-8712-8A7EB319908D}" srcOrd="2" destOrd="0" presId="urn:microsoft.com/office/officeart/2005/8/layout/orgChart1"/>
    <dgm:cxn modelId="{2892D634-73E4-43EF-A66F-75ACB3AA1754}" type="presParOf" srcId="{06CA4F99-17F4-4FC2-862C-139EB83091A0}" destId="{9BC0671C-D533-4566-8E3C-3BF84763E34C}" srcOrd="6" destOrd="0" presId="urn:microsoft.com/office/officeart/2005/8/layout/orgChart1"/>
    <dgm:cxn modelId="{5FF4C0A4-343E-44C4-AA66-BA797EE901F9}" type="presParOf" srcId="{06CA4F99-17F4-4FC2-862C-139EB83091A0}" destId="{1AB396B9-6747-422B-AEAD-A1F85400F6A6}" srcOrd="7" destOrd="0" presId="urn:microsoft.com/office/officeart/2005/8/layout/orgChart1"/>
    <dgm:cxn modelId="{D7287BD6-6C56-4B67-A7F0-9770B97B29F6}" type="presParOf" srcId="{1AB396B9-6747-422B-AEAD-A1F85400F6A6}" destId="{30DC9592-ABD6-4825-ABE2-80AC0F3B6063}" srcOrd="0" destOrd="0" presId="urn:microsoft.com/office/officeart/2005/8/layout/orgChart1"/>
    <dgm:cxn modelId="{E4195F63-591F-4F46-810D-85D9067E8EB7}" type="presParOf" srcId="{30DC9592-ABD6-4825-ABE2-80AC0F3B6063}" destId="{6B707DEC-42E6-4561-8F5E-405392CF6F30}" srcOrd="0" destOrd="0" presId="urn:microsoft.com/office/officeart/2005/8/layout/orgChart1"/>
    <dgm:cxn modelId="{63AB2E62-A28E-4774-9D26-F554A8A4246A}" type="presParOf" srcId="{30DC9592-ABD6-4825-ABE2-80AC0F3B6063}" destId="{B774AF87-358A-45DD-BC59-F13A52B67408}" srcOrd="1" destOrd="0" presId="urn:microsoft.com/office/officeart/2005/8/layout/orgChart1"/>
    <dgm:cxn modelId="{2E5AD99F-226F-4FA9-9781-D3E5409E42C7}" type="presParOf" srcId="{1AB396B9-6747-422B-AEAD-A1F85400F6A6}" destId="{DBB2094E-3F1D-4390-9418-0EDED1CC04FE}" srcOrd="1" destOrd="0" presId="urn:microsoft.com/office/officeart/2005/8/layout/orgChart1"/>
    <dgm:cxn modelId="{6F008FF9-3B11-4D5E-B262-0F6E569434E8}" type="presParOf" srcId="{1AB396B9-6747-422B-AEAD-A1F85400F6A6}" destId="{50B7523C-5416-443F-9DAA-9BE5B87C19A5}" srcOrd="2" destOrd="0" presId="urn:microsoft.com/office/officeart/2005/8/layout/orgChart1"/>
    <dgm:cxn modelId="{99408586-0320-4210-A68D-BF065F601891}" type="presParOf" srcId="{06CA4F99-17F4-4FC2-862C-139EB83091A0}" destId="{4615B80C-8D44-4567-94BB-D633772F2989}" srcOrd="8" destOrd="0" presId="urn:microsoft.com/office/officeart/2005/8/layout/orgChart1"/>
    <dgm:cxn modelId="{BF51BE82-DB73-4555-8970-5D2FFCBA03B3}" type="presParOf" srcId="{06CA4F99-17F4-4FC2-862C-139EB83091A0}" destId="{D1D0AD25-AB1B-491F-8661-91DE471AD201}" srcOrd="9" destOrd="0" presId="urn:microsoft.com/office/officeart/2005/8/layout/orgChart1"/>
    <dgm:cxn modelId="{6BAAD20E-7344-4958-9393-043E9E66D3EB}" type="presParOf" srcId="{D1D0AD25-AB1B-491F-8661-91DE471AD201}" destId="{CD9F2EFD-1A7D-406D-9C20-EB26691E126B}" srcOrd="0" destOrd="0" presId="urn:microsoft.com/office/officeart/2005/8/layout/orgChart1"/>
    <dgm:cxn modelId="{3DD53792-D61B-4CAC-9AAA-22A1F6D59EB5}" type="presParOf" srcId="{CD9F2EFD-1A7D-406D-9C20-EB26691E126B}" destId="{987B7254-35B6-46A3-960E-C6C4DFE752FD}" srcOrd="0" destOrd="0" presId="urn:microsoft.com/office/officeart/2005/8/layout/orgChart1"/>
    <dgm:cxn modelId="{A368E08A-EDB0-4813-99BA-CFFFDC521857}" type="presParOf" srcId="{CD9F2EFD-1A7D-406D-9C20-EB26691E126B}" destId="{D94AF822-03DC-4FF9-80FF-397A16C7E68F}" srcOrd="1" destOrd="0" presId="urn:microsoft.com/office/officeart/2005/8/layout/orgChart1"/>
    <dgm:cxn modelId="{960BA844-F196-415C-AFA3-051E15E3B1B0}" type="presParOf" srcId="{D1D0AD25-AB1B-491F-8661-91DE471AD201}" destId="{10E0092B-5FE0-4BE7-8C9A-18BA6DD21F97}" srcOrd="1" destOrd="0" presId="urn:microsoft.com/office/officeart/2005/8/layout/orgChart1"/>
    <dgm:cxn modelId="{E3DC5A8D-8F61-494F-A6A7-6738F12E89C4}" type="presParOf" srcId="{D1D0AD25-AB1B-491F-8661-91DE471AD201}" destId="{A3899FC4-9884-4F7B-AC77-B11EF1E1B56D}" srcOrd="2" destOrd="0" presId="urn:microsoft.com/office/officeart/2005/8/layout/orgChart1"/>
    <dgm:cxn modelId="{9BB53909-C523-4890-84E3-A8543BB53B56}" type="presParOf" srcId="{06CA4F99-17F4-4FC2-862C-139EB83091A0}" destId="{3C354851-5034-4E21-8591-F707B79D2C09}" srcOrd="10" destOrd="0" presId="urn:microsoft.com/office/officeart/2005/8/layout/orgChart1"/>
    <dgm:cxn modelId="{B2A4E82B-0912-4451-85FC-E0A9C627C505}" type="presParOf" srcId="{06CA4F99-17F4-4FC2-862C-139EB83091A0}" destId="{B0A106AC-443C-4736-8201-1581CABA8A82}" srcOrd="11" destOrd="0" presId="urn:microsoft.com/office/officeart/2005/8/layout/orgChart1"/>
    <dgm:cxn modelId="{988B398B-DC95-4755-921E-31292731342E}" type="presParOf" srcId="{B0A106AC-443C-4736-8201-1581CABA8A82}" destId="{84F44E86-C6EC-4020-87CB-F6A20642751B}" srcOrd="0" destOrd="0" presId="urn:microsoft.com/office/officeart/2005/8/layout/orgChart1"/>
    <dgm:cxn modelId="{4B15F941-D699-4B1F-8CB4-8B7943D0CD27}" type="presParOf" srcId="{84F44E86-C6EC-4020-87CB-F6A20642751B}" destId="{A8AE86DA-599F-4FAC-BAB7-D5FD977D62DF}" srcOrd="0" destOrd="0" presId="urn:microsoft.com/office/officeart/2005/8/layout/orgChart1"/>
    <dgm:cxn modelId="{A9B04466-98C8-4088-BD4E-7E11CDA2833A}" type="presParOf" srcId="{84F44E86-C6EC-4020-87CB-F6A20642751B}" destId="{A823ED83-4C6B-4F98-B5C2-15009AC9AC42}" srcOrd="1" destOrd="0" presId="urn:microsoft.com/office/officeart/2005/8/layout/orgChart1"/>
    <dgm:cxn modelId="{23798FBD-C5D5-42B4-8B6D-655E056ECD1B}" type="presParOf" srcId="{B0A106AC-443C-4736-8201-1581CABA8A82}" destId="{CD4660D2-C8DC-429E-A751-AD7D829C7874}" srcOrd="1" destOrd="0" presId="urn:microsoft.com/office/officeart/2005/8/layout/orgChart1"/>
    <dgm:cxn modelId="{0FA60313-4081-4021-BFD8-94EADC756376}" type="presParOf" srcId="{B0A106AC-443C-4736-8201-1581CABA8A82}" destId="{67A790AE-7C4F-4A14-87A2-3F90826B3C46}" srcOrd="2" destOrd="0" presId="urn:microsoft.com/office/officeart/2005/8/layout/orgChart1"/>
    <dgm:cxn modelId="{FF251BF0-F19C-4C2D-9648-B57062270B0C}" type="presParOf" srcId="{B555CC1E-6E20-4EB8-8038-93383F576D25}" destId="{22EB8E99-A25F-4FAC-ABFB-0F69A332AF8C}" srcOrd="2" destOrd="0" presId="urn:microsoft.com/office/officeart/2005/8/layout/orgChart1"/>
    <dgm:cxn modelId="{6599672E-0F5B-427F-84FF-4251E5B85D63}" type="presParOf" srcId="{7066E62F-0EA7-4FB4-BA7A-E7DDAF0C6CF9}" destId="{B6B29ECB-E795-4741-AEAB-6A937649E734}" srcOrd="2" destOrd="0" presId="urn:microsoft.com/office/officeart/2005/8/layout/orgChart1"/>
    <dgm:cxn modelId="{3377D1A1-B694-4CFD-9B50-3122B962692B}" type="presParOf" srcId="{7066E62F-0EA7-4FB4-BA7A-E7DDAF0C6CF9}" destId="{5AE5E6F1-3766-4DEA-BFB0-BF31EF3FD5AA}" srcOrd="3" destOrd="0" presId="urn:microsoft.com/office/officeart/2005/8/layout/orgChart1"/>
    <dgm:cxn modelId="{71755328-5D85-4BBB-BF9B-4614AB518E94}" type="presParOf" srcId="{5AE5E6F1-3766-4DEA-BFB0-BF31EF3FD5AA}" destId="{38CF72C2-333C-4D43-B5A1-5E4A9CA8A0A5}" srcOrd="0" destOrd="0" presId="urn:microsoft.com/office/officeart/2005/8/layout/orgChart1"/>
    <dgm:cxn modelId="{908E9A16-7F98-4716-A43F-AD3E12969C27}" type="presParOf" srcId="{38CF72C2-333C-4D43-B5A1-5E4A9CA8A0A5}" destId="{9717053E-A606-41D4-A2BB-01D36864C59C}" srcOrd="0" destOrd="0" presId="urn:microsoft.com/office/officeart/2005/8/layout/orgChart1"/>
    <dgm:cxn modelId="{70FAD15F-4962-440F-9B4F-8C2BAA241079}" type="presParOf" srcId="{38CF72C2-333C-4D43-B5A1-5E4A9CA8A0A5}" destId="{9A54FD55-9DE8-459C-97C4-F42011174C0C}" srcOrd="1" destOrd="0" presId="urn:microsoft.com/office/officeart/2005/8/layout/orgChart1"/>
    <dgm:cxn modelId="{499747FA-95BD-45BD-BCE6-E12D89F137F5}" type="presParOf" srcId="{5AE5E6F1-3766-4DEA-BFB0-BF31EF3FD5AA}" destId="{DC6B6089-0061-49DE-BE0A-7355607F0F0C}" srcOrd="1" destOrd="0" presId="urn:microsoft.com/office/officeart/2005/8/layout/orgChart1"/>
    <dgm:cxn modelId="{D6691D31-E4C9-4B31-AD45-764B071F62B6}" type="presParOf" srcId="{DC6B6089-0061-49DE-BE0A-7355607F0F0C}" destId="{45CB4010-8707-4251-BD10-03B85699F05E}" srcOrd="0" destOrd="0" presId="urn:microsoft.com/office/officeart/2005/8/layout/orgChart1"/>
    <dgm:cxn modelId="{EAEB8798-CA28-4F05-9876-1A34AEE9FD93}" type="presParOf" srcId="{DC6B6089-0061-49DE-BE0A-7355607F0F0C}" destId="{F8A4762D-706B-48CF-9F15-34592ED5945F}" srcOrd="1" destOrd="0" presId="urn:microsoft.com/office/officeart/2005/8/layout/orgChart1"/>
    <dgm:cxn modelId="{D2091E60-0794-41EA-9F96-0412E51CDFF2}" type="presParOf" srcId="{F8A4762D-706B-48CF-9F15-34592ED5945F}" destId="{86B84C5E-1581-40C4-B775-A928C3DE50FA}" srcOrd="0" destOrd="0" presId="urn:microsoft.com/office/officeart/2005/8/layout/orgChart1"/>
    <dgm:cxn modelId="{E8A690C9-5A98-42D9-9F23-36113AA44493}" type="presParOf" srcId="{86B84C5E-1581-40C4-B775-A928C3DE50FA}" destId="{3B911A27-CB0C-4E99-B12B-2818E0540B66}" srcOrd="0" destOrd="0" presId="urn:microsoft.com/office/officeart/2005/8/layout/orgChart1"/>
    <dgm:cxn modelId="{07D0A00D-ECB5-49F6-8340-4C49BABB51F0}" type="presParOf" srcId="{86B84C5E-1581-40C4-B775-A928C3DE50FA}" destId="{4FEF4B91-6AA6-4878-A3CF-83A7B6282A92}" srcOrd="1" destOrd="0" presId="urn:microsoft.com/office/officeart/2005/8/layout/orgChart1"/>
    <dgm:cxn modelId="{7743B864-9D46-437A-A949-5700DD9D0D15}" type="presParOf" srcId="{F8A4762D-706B-48CF-9F15-34592ED5945F}" destId="{A55BA369-8A66-49AA-A223-DB3407E7F767}" srcOrd="1" destOrd="0" presId="urn:microsoft.com/office/officeart/2005/8/layout/orgChart1"/>
    <dgm:cxn modelId="{930F136D-C830-4DBD-85EB-D3A2C5C4D76F}" type="presParOf" srcId="{F8A4762D-706B-48CF-9F15-34592ED5945F}" destId="{EBC5A0B8-E0E7-4273-85C0-979679AF85AB}" srcOrd="2" destOrd="0" presId="urn:microsoft.com/office/officeart/2005/8/layout/orgChart1"/>
    <dgm:cxn modelId="{7D86DA1A-45CE-4801-A508-5DB28EE54563}" type="presParOf" srcId="{DC6B6089-0061-49DE-BE0A-7355607F0F0C}" destId="{1EADFA6C-0A8E-4FAD-8368-B7A543CE0077}" srcOrd="2" destOrd="0" presId="urn:microsoft.com/office/officeart/2005/8/layout/orgChart1"/>
    <dgm:cxn modelId="{3A1188C0-E6B0-4C7E-A8F4-E75B20EE9904}" type="presParOf" srcId="{DC6B6089-0061-49DE-BE0A-7355607F0F0C}" destId="{6A99F122-D53C-49B3-9512-E2E15DB13BA8}" srcOrd="3" destOrd="0" presId="urn:microsoft.com/office/officeart/2005/8/layout/orgChart1"/>
    <dgm:cxn modelId="{F60DC666-8AE1-442D-8049-969E5733A51D}" type="presParOf" srcId="{6A99F122-D53C-49B3-9512-E2E15DB13BA8}" destId="{557024CC-7CD6-45A5-9CA6-34CD34F8C4E2}" srcOrd="0" destOrd="0" presId="urn:microsoft.com/office/officeart/2005/8/layout/orgChart1"/>
    <dgm:cxn modelId="{8E81BE2D-DB84-4D47-BFA5-84304A53FFF5}" type="presParOf" srcId="{557024CC-7CD6-45A5-9CA6-34CD34F8C4E2}" destId="{190001F1-BF47-4CF0-820C-587E233DABCC}" srcOrd="0" destOrd="0" presId="urn:microsoft.com/office/officeart/2005/8/layout/orgChart1"/>
    <dgm:cxn modelId="{427F07F5-DB16-43B0-A95E-49E304B55E39}" type="presParOf" srcId="{557024CC-7CD6-45A5-9CA6-34CD34F8C4E2}" destId="{18BD8A9A-A710-41E2-A009-8058DE806006}" srcOrd="1" destOrd="0" presId="urn:microsoft.com/office/officeart/2005/8/layout/orgChart1"/>
    <dgm:cxn modelId="{E64A22E6-49A2-4891-97C2-FE4DB9B631D1}" type="presParOf" srcId="{6A99F122-D53C-49B3-9512-E2E15DB13BA8}" destId="{1A95146D-E37B-418C-A48C-357B43D94CE0}" srcOrd="1" destOrd="0" presId="urn:microsoft.com/office/officeart/2005/8/layout/orgChart1"/>
    <dgm:cxn modelId="{B10B12E5-0CA3-477C-96E9-2BEB8F9AE95B}" type="presParOf" srcId="{6A99F122-D53C-49B3-9512-E2E15DB13BA8}" destId="{527E5E0B-DA19-470B-9A1E-2CDD9ACA20BA}" srcOrd="2" destOrd="0" presId="urn:microsoft.com/office/officeart/2005/8/layout/orgChart1"/>
    <dgm:cxn modelId="{F804F465-1727-4DD3-9408-56B16CD921F1}" type="presParOf" srcId="{DC6B6089-0061-49DE-BE0A-7355607F0F0C}" destId="{F7E1F8BB-A269-4280-B373-69AB33D02CAE}" srcOrd="4" destOrd="0" presId="urn:microsoft.com/office/officeart/2005/8/layout/orgChart1"/>
    <dgm:cxn modelId="{93CE585A-5DF4-425B-BEBF-37C5C7FF3AEF}" type="presParOf" srcId="{DC6B6089-0061-49DE-BE0A-7355607F0F0C}" destId="{9E80AE3D-EF29-4429-BE95-A8DA93FDF7F3}" srcOrd="5" destOrd="0" presId="urn:microsoft.com/office/officeart/2005/8/layout/orgChart1"/>
    <dgm:cxn modelId="{FB3504C1-5C80-4EA0-88CB-C1C29490ED37}" type="presParOf" srcId="{9E80AE3D-EF29-4429-BE95-A8DA93FDF7F3}" destId="{49E7DCA0-73FF-4812-A342-1F9C14D94E26}" srcOrd="0" destOrd="0" presId="urn:microsoft.com/office/officeart/2005/8/layout/orgChart1"/>
    <dgm:cxn modelId="{6AB41825-9175-4A73-9846-D2FD62911724}" type="presParOf" srcId="{49E7DCA0-73FF-4812-A342-1F9C14D94E26}" destId="{58B275E0-6445-41A4-A45D-B697EEF3B507}" srcOrd="0" destOrd="0" presId="urn:microsoft.com/office/officeart/2005/8/layout/orgChart1"/>
    <dgm:cxn modelId="{E5F48188-4C8F-4C30-AE00-7417EBF632B0}" type="presParOf" srcId="{49E7DCA0-73FF-4812-A342-1F9C14D94E26}" destId="{2A94D49A-949D-4773-93D7-B2BA0EE0C4B4}" srcOrd="1" destOrd="0" presId="urn:microsoft.com/office/officeart/2005/8/layout/orgChart1"/>
    <dgm:cxn modelId="{79CD93F6-0971-4E0F-977E-93BF3063A6AA}" type="presParOf" srcId="{9E80AE3D-EF29-4429-BE95-A8DA93FDF7F3}" destId="{4758B69C-107D-40F4-A22A-9A1255C8970C}" srcOrd="1" destOrd="0" presId="urn:microsoft.com/office/officeart/2005/8/layout/orgChart1"/>
    <dgm:cxn modelId="{F924F8B3-2C9D-4926-8378-B8CD18F37B7A}" type="presParOf" srcId="{9E80AE3D-EF29-4429-BE95-A8DA93FDF7F3}" destId="{4AE512A2-972B-460F-9F05-7EFE36AF1685}" srcOrd="2" destOrd="0" presId="urn:microsoft.com/office/officeart/2005/8/layout/orgChart1"/>
    <dgm:cxn modelId="{1BA79DA1-1E43-4555-92A3-DC1C42E597F3}" type="presParOf" srcId="{DC6B6089-0061-49DE-BE0A-7355607F0F0C}" destId="{372033A7-9492-41BB-A58F-4A69D333CEB0}" srcOrd="6" destOrd="0" presId="urn:microsoft.com/office/officeart/2005/8/layout/orgChart1"/>
    <dgm:cxn modelId="{F898DE72-D566-4334-886E-04D6B11624CC}" type="presParOf" srcId="{DC6B6089-0061-49DE-BE0A-7355607F0F0C}" destId="{B800408A-3144-4552-AD94-812D551CAEBE}" srcOrd="7" destOrd="0" presId="urn:microsoft.com/office/officeart/2005/8/layout/orgChart1"/>
    <dgm:cxn modelId="{1D44457E-0250-4A92-98C9-CC74D34C72BD}" type="presParOf" srcId="{B800408A-3144-4552-AD94-812D551CAEBE}" destId="{901BCBA4-F0D0-4C2C-9A09-6BF9EE258D52}" srcOrd="0" destOrd="0" presId="urn:microsoft.com/office/officeart/2005/8/layout/orgChart1"/>
    <dgm:cxn modelId="{B5EA9243-AE3A-4D60-81DE-DD71B68F7C2E}" type="presParOf" srcId="{901BCBA4-F0D0-4C2C-9A09-6BF9EE258D52}" destId="{294A1D54-75BF-42BB-9918-B8F7C37D962E}" srcOrd="0" destOrd="0" presId="urn:microsoft.com/office/officeart/2005/8/layout/orgChart1"/>
    <dgm:cxn modelId="{EB6FE784-3898-4382-88EB-22E2420812DC}" type="presParOf" srcId="{901BCBA4-F0D0-4C2C-9A09-6BF9EE258D52}" destId="{566805A1-52E9-4201-AA22-526D231B6D0B}" srcOrd="1" destOrd="0" presId="urn:microsoft.com/office/officeart/2005/8/layout/orgChart1"/>
    <dgm:cxn modelId="{38F7A590-7E24-4175-8EAF-895F9D6A9ABE}" type="presParOf" srcId="{B800408A-3144-4552-AD94-812D551CAEBE}" destId="{3B932A74-395D-48CB-B11C-FBA30C540C11}" srcOrd="1" destOrd="0" presId="urn:microsoft.com/office/officeart/2005/8/layout/orgChart1"/>
    <dgm:cxn modelId="{C7EAAAA1-A9AD-460C-AAE1-1565C8018C39}" type="presParOf" srcId="{B800408A-3144-4552-AD94-812D551CAEBE}" destId="{BE2333CD-B9DE-43B2-B481-AA0DB0897B41}" srcOrd="2" destOrd="0" presId="urn:microsoft.com/office/officeart/2005/8/layout/orgChart1"/>
    <dgm:cxn modelId="{F5FCF99F-F4BF-4945-A84F-B2A0D909EC64}" type="presParOf" srcId="{5AE5E6F1-3766-4DEA-BFB0-BF31EF3FD5AA}" destId="{895E7BC0-5BE1-44B2-A29C-B0BD8A38C17B}" srcOrd="2" destOrd="0" presId="urn:microsoft.com/office/officeart/2005/8/layout/orgChart1"/>
    <dgm:cxn modelId="{7C87A4F9-773F-4D00-BC5D-A6FD671A8A3A}" type="presParOf" srcId="{2AD89AD8-B3F6-4642-A3C1-A579045A8A7C}" destId="{52E50134-A132-4BDE-AA63-3EAEB51B03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033A7-9492-41BB-A58F-4A69D333CEB0}">
      <dsp:nvSpPr>
        <dsp:cNvPr id="0" name=""/>
        <dsp:cNvSpPr/>
      </dsp:nvSpPr>
      <dsp:spPr>
        <a:xfrm>
          <a:off x="3553317" y="1075920"/>
          <a:ext cx="453784" cy="2291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1820"/>
              </a:lnTo>
              <a:lnTo>
                <a:pt x="453784" y="22918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1F8BB-A269-4280-B373-69AB33D02CAE}">
      <dsp:nvSpPr>
        <dsp:cNvPr id="0" name=""/>
        <dsp:cNvSpPr/>
      </dsp:nvSpPr>
      <dsp:spPr>
        <a:xfrm>
          <a:off x="3553317" y="1075920"/>
          <a:ext cx="465753" cy="1667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7904"/>
              </a:lnTo>
              <a:lnTo>
                <a:pt x="465753" y="16679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DFA6C-0A8E-4FAD-8368-B7A543CE0077}">
      <dsp:nvSpPr>
        <dsp:cNvPr id="0" name=""/>
        <dsp:cNvSpPr/>
      </dsp:nvSpPr>
      <dsp:spPr>
        <a:xfrm>
          <a:off x="3553317" y="1075920"/>
          <a:ext cx="453784" cy="1038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004"/>
              </a:lnTo>
              <a:lnTo>
                <a:pt x="453784" y="1038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B4010-8707-4251-BD10-03B85699F05E}">
      <dsp:nvSpPr>
        <dsp:cNvPr id="0" name=""/>
        <dsp:cNvSpPr/>
      </dsp:nvSpPr>
      <dsp:spPr>
        <a:xfrm>
          <a:off x="3553317" y="1075920"/>
          <a:ext cx="453776" cy="40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120"/>
              </a:lnTo>
              <a:lnTo>
                <a:pt x="453776" y="40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29ECB-E795-4741-AEAB-6A937649E734}">
      <dsp:nvSpPr>
        <dsp:cNvPr id="0" name=""/>
        <dsp:cNvSpPr/>
      </dsp:nvSpPr>
      <dsp:spPr>
        <a:xfrm>
          <a:off x="2942431" y="446020"/>
          <a:ext cx="1198460" cy="186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54"/>
              </a:lnTo>
              <a:lnTo>
                <a:pt x="1198460" y="93154"/>
              </a:lnTo>
              <a:lnTo>
                <a:pt x="1198460" y="186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54851-5034-4E21-8591-F707B79D2C09}">
      <dsp:nvSpPr>
        <dsp:cNvPr id="0" name=""/>
        <dsp:cNvSpPr/>
      </dsp:nvSpPr>
      <dsp:spPr>
        <a:xfrm>
          <a:off x="1706753" y="1075920"/>
          <a:ext cx="437540" cy="3558363"/>
        </a:xfrm>
        <a:custGeom>
          <a:avLst/>
          <a:gdLst/>
          <a:ahLst/>
          <a:cxnLst/>
          <a:rect l="0" t="0" r="0" b="0"/>
          <a:pathLst>
            <a:path>
              <a:moveTo>
                <a:pt x="437540" y="0"/>
              </a:moveTo>
              <a:lnTo>
                <a:pt x="437540" y="3558363"/>
              </a:lnTo>
              <a:lnTo>
                <a:pt x="0" y="3558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5B80C-8D44-4567-94BB-D633772F2989}">
      <dsp:nvSpPr>
        <dsp:cNvPr id="0" name=""/>
        <dsp:cNvSpPr/>
      </dsp:nvSpPr>
      <dsp:spPr>
        <a:xfrm>
          <a:off x="1718730" y="1075920"/>
          <a:ext cx="425563" cy="2927704"/>
        </a:xfrm>
        <a:custGeom>
          <a:avLst/>
          <a:gdLst/>
          <a:ahLst/>
          <a:cxnLst/>
          <a:rect l="0" t="0" r="0" b="0"/>
          <a:pathLst>
            <a:path>
              <a:moveTo>
                <a:pt x="425563" y="0"/>
              </a:moveTo>
              <a:lnTo>
                <a:pt x="425563" y="2927704"/>
              </a:lnTo>
              <a:lnTo>
                <a:pt x="0" y="2927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0671C-D533-4566-8E3C-3BF84763E34C}">
      <dsp:nvSpPr>
        <dsp:cNvPr id="0" name=""/>
        <dsp:cNvSpPr/>
      </dsp:nvSpPr>
      <dsp:spPr>
        <a:xfrm>
          <a:off x="1718730" y="1075920"/>
          <a:ext cx="425563" cy="2297804"/>
        </a:xfrm>
        <a:custGeom>
          <a:avLst/>
          <a:gdLst/>
          <a:ahLst/>
          <a:cxnLst/>
          <a:rect l="0" t="0" r="0" b="0"/>
          <a:pathLst>
            <a:path>
              <a:moveTo>
                <a:pt x="425563" y="0"/>
              </a:moveTo>
              <a:lnTo>
                <a:pt x="425563" y="2297804"/>
              </a:lnTo>
              <a:lnTo>
                <a:pt x="0" y="22978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534DD-75E9-4E86-88C5-96882CA16618}">
      <dsp:nvSpPr>
        <dsp:cNvPr id="0" name=""/>
        <dsp:cNvSpPr/>
      </dsp:nvSpPr>
      <dsp:spPr>
        <a:xfrm>
          <a:off x="1718730" y="1075920"/>
          <a:ext cx="425563" cy="1667904"/>
        </a:xfrm>
        <a:custGeom>
          <a:avLst/>
          <a:gdLst/>
          <a:ahLst/>
          <a:cxnLst/>
          <a:rect l="0" t="0" r="0" b="0"/>
          <a:pathLst>
            <a:path>
              <a:moveTo>
                <a:pt x="425563" y="0"/>
              </a:moveTo>
              <a:lnTo>
                <a:pt x="425563" y="1667904"/>
              </a:lnTo>
              <a:lnTo>
                <a:pt x="0" y="16679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F3A5E-AF6F-4CFF-83DD-6D55BA5F3054}">
      <dsp:nvSpPr>
        <dsp:cNvPr id="0" name=""/>
        <dsp:cNvSpPr/>
      </dsp:nvSpPr>
      <dsp:spPr>
        <a:xfrm>
          <a:off x="1724710" y="1075920"/>
          <a:ext cx="419583" cy="1038004"/>
        </a:xfrm>
        <a:custGeom>
          <a:avLst/>
          <a:gdLst/>
          <a:ahLst/>
          <a:cxnLst/>
          <a:rect l="0" t="0" r="0" b="0"/>
          <a:pathLst>
            <a:path>
              <a:moveTo>
                <a:pt x="419583" y="0"/>
              </a:moveTo>
              <a:lnTo>
                <a:pt x="419583" y="1038004"/>
              </a:lnTo>
              <a:lnTo>
                <a:pt x="0" y="1038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D2A0C-AE57-4D26-80AC-341A5C787275}">
      <dsp:nvSpPr>
        <dsp:cNvPr id="0" name=""/>
        <dsp:cNvSpPr/>
      </dsp:nvSpPr>
      <dsp:spPr>
        <a:xfrm>
          <a:off x="1724710" y="1075920"/>
          <a:ext cx="419583" cy="408104"/>
        </a:xfrm>
        <a:custGeom>
          <a:avLst/>
          <a:gdLst/>
          <a:ahLst/>
          <a:cxnLst/>
          <a:rect l="0" t="0" r="0" b="0"/>
          <a:pathLst>
            <a:path>
              <a:moveTo>
                <a:pt x="419583" y="0"/>
              </a:moveTo>
              <a:lnTo>
                <a:pt x="419583" y="408104"/>
              </a:lnTo>
              <a:lnTo>
                <a:pt x="0" y="4081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7471A-8154-481E-9F60-3495622D18C6}">
      <dsp:nvSpPr>
        <dsp:cNvPr id="0" name=""/>
        <dsp:cNvSpPr/>
      </dsp:nvSpPr>
      <dsp:spPr>
        <a:xfrm>
          <a:off x="1600038" y="446020"/>
          <a:ext cx="1342392" cy="186308"/>
        </a:xfrm>
        <a:custGeom>
          <a:avLst/>
          <a:gdLst/>
          <a:ahLst/>
          <a:cxnLst/>
          <a:rect l="0" t="0" r="0" b="0"/>
          <a:pathLst>
            <a:path>
              <a:moveTo>
                <a:pt x="1342392" y="0"/>
              </a:moveTo>
              <a:lnTo>
                <a:pt x="1342392" y="93154"/>
              </a:lnTo>
              <a:lnTo>
                <a:pt x="0" y="93154"/>
              </a:lnTo>
              <a:lnTo>
                <a:pt x="0" y="186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BF34D-8EDD-4F06-996D-DDDF8947E43B}">
      <dsp:nvSpPr>
        <dsp:cNvPr id="0" name=""/>
        <dsp:cNvSpPr/>
      </dsp:nvSpPr>
      <dsp:spPr>
        <a:xfrm>
          <a:off x="2218210" y="2428"/>
          <a:ext cx="1448442" cy="44359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bliqueTopLef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Forms of Energy</a:t>
          </a:r>
          <a:endParaRPr lang="en-US" sz="1200" kern="1200" smtClean="0"/>
        </a:p>
      </dsp:txBody>
      <dsp:txXfrm>
        <a:off x="2218210" y="2428"/>
        <a:ext cx="1448442" cy="443591"/>
      </dsp:txXfrm>
    </dsp:sp>
    <dsp:sp modelId="{7394525F-A4B1-416A-BB95-9EF8B7584156}">
      <dsp:nvSpPr>
        <dsp:cNvPr id="0" name=""/>
        <dsp:cNvSpPr/>
      </dsp:nvSpPr>
      <dsp:spPr>
        <a:xfrm>
          <a:off x="919720" y="632328"/>
          <a:ext cx="1360637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 baseline="0" smtClean="0">
              <a:latin typeface="Calibri" panose="020F0502020204030204" pitchFamily="34" charset="0"/>
            </a:rPr>
            <a:t>Kinetic Energy</a:t>
          </a: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u="none" strike="noStrike" kern="1200" baseline="0" smtClean="0">
              <a:latin typeface="Calibri" panose="020F0502020204030204" pitchFamily="34" charset="0"/>
            </a:rPr>
            <a:t>Energy of movement</a:t>
          </a:r>
          <a:endParaRPr lang="en-US" sz="1400" kern="1200" smtClean="0"/>
        </a:p>
      </dsp:txBody>
      <dsp:txXfrm>
        <a:off x="919720" y="632328"/>
        <a:ext cx="1360637" cy="443591"/>
      </dsp:txXfrm>
    </dsp:sp>
    <dsp:sp modelId="{0F3E7B58-25D2-4068-A738-52BFE414AE35}">
      <dsp:nvSpPr>
        <dsp:cNvPr id="0" name=""/>
        <dsp:cNvSpPr/>
      </dsp:nvSpPr>
      <dsp:spPr>
        <a:xfrm>
          <a:off x="837526" y="1262228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Sound</a:t>
          </a:r>
          <a:endParaRPr lang="en-US" sz="1200" kern="1200" smtClean="0"/>
        </a:p>
      </dsp:txBody>
      <dsp:txXfrm>
        <a:off x="837526" y="1262228"/>
        <a:ext cx="887183" cy="443591"/>
      </dsp:txXfrm>
    </dsp:sp>
    <dsp:sp modelId="{779A81C1-1A01-4678-ADE5-249DE1B356DC}">
      <dsp:nvSpPr>
        <dsp:cNvPr id="0" name=""/>
        <dsp:cNvSpPr/>
      </dsp:nvSpPr>
      <dsp:spPr>
        <a:xfrm>
          <a:off x="837526" y="1892129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Electrical</a:t>
          </a:r>
          <a:endParaRPr lang="en-US" sz="1200" kern="1200" smtClean="0"/>
        </a:p>
      </dsp:txBody>
      <dsp:txXfrm>
        <a:off x="837526" y="1892129"/>
        <a:ext cx="887183" cy="443591"/>
      </dsp:txXfrm>
    </dsp:sp>
    <dsp:sp modelId="{1EB31558-B242-4605-B200-6AD28FF36A72}">
      <dsp:nvSpPr>
        <dsp:cNvPr id="0" name=""/>
        <dsp:cNvSpPr/>
      </dsp:nvSpPr>
      <dsp:spPr>
        <a:xfrm>
          <a:off x="831547" y="2522029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Thermal</a:t>
          </a:r>
          <a:endParaRPr lang="en-US" sz="1200" kern="1200" smtClean="0"/>
        </a:p>
      </dsp:txBody>
      <dsp:txXfrm>
        <a:off x="831547" y="2522029"/>
        <a:ext cx="887183" cy="443591"/>
      </dsp:txXfrm>
    </dsp:sp>
    <dsp:sp modelId="{6B707DEC-42E6-4561-8F5E-405392CF6F30}">
      <dsp:nvSpPr>
        <dsp:cNvPr id="0" name=""/>
        <dsp:cNvSpPr/>
      </dsp:nvSpPr>
      <dsp:spPr>
        <a:xfrm>
          <a:off x="831547" y="3151929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Magnetic</a:t>
          </a:r>
          <a:endParaRPr lang="en-US" sz="1200" kern="1200" smtClean="0"/>
        </a:p>
      </dsp:txBody>
      <dsp:txXfrm>
        <a:off x="831547" y="3151929"/>
        <a:ext cx="887183" cy="443591"/>
      </dsp:txXfrm>
    </dsp:sp>
    <dsp:sp modelId="{987B7254-35B6-46A3-960E-C6C4DFE752FD}">
      <dsp:nvSpPr>
        <dsp:cNvPr id="0" name=""/>
        <dsp:cNvSpPr/>
      </dsp:nvSpPr>
      <dsp:spPr>
        <a:xfrm>
          <a:off x="831547" y="3781829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Radiant</a:t>
          </a:r>
          <a:endParaRPr lang="en-US" sz="1200" kern="1200" smtClean="0"/>
        </a:p>
      </dsp:txBody>
      <dsp:txXfrm>
        <a:off x="831547" y="3781829"/>
        <a:ext cx="887183" cy="443591"/>
      </dsp:txXfrm>
    </dsp:sp>
    <dsp:sp modelId="{A8AE86DA-599F-4FAC-BAB7-D5FD977D62DF}">
      <dsp:nvSpPr>
        <dsp:cNvPr id="0" name=""/>
        <dsp:cNvSpPr/>
      </dsp:nvSpPr>
      <dsp:spPr>
        <a:xfrm>
          <a:off x="819570" y="4412488"/>
          <a:ext cx="887183" cy="44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of Motion</a:t>
          </a:r>
          <a:endParaRPr lang="en-US" sz="1200" kern="1200" smtClean="0"/>
        </a:p>
      </dsp:txBody>
      <dsp:txXfrm>
        <a:off x="819570" y="4412488"/>
        <a:ext cx="887183" cy="443591"/>
      </dsp:txXfrm>
    </dsp:sp>
    <dsp:sp modelId="{9717053E-A606-41D4-A2BB-01D36864C59C}">
      <dsp:nvSpPr>
        <dsp:cNvPr id="0" name=""/>
        <dsp:cNvSpPr/>
      </dsp:nvSpPr>
      <dsp:spPr>
        <a:xfrm>
          <a:off x="3406423" y="632328"/>
          <a:ext cx="1468936" cy="4435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 baseline="0" smtClean="0">
              <a:latin typeface="Calibri" panose="020F0502020204030204" pitchFamily="34" charset="0"/>
            </a:rPr>
            <a:t>Potential Energy</a:t>
          </a:r>
          <a:endParaRPr lang="en-US" sz="1800" b="1" i="0" u="none" strike="noStrike" kern="1200" baseline="0" smtClean="0">
            <a:latin typeface="Times New Roman" panose="02020603050405020304" pitchFamily="18" charset="0"/>
          </a:endParaRPr>
        </a:p>
        <a:p>
          <a:pPr marR="0"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strike="noStrike" kern="1200" baseline="0" smtClean="0">
              <a:latin typeface="Calibri" panose="020F0502020204030204" pitchFamily="34" charset="0"/>
            </a:rPr>
            <a:t>Stored energy</a:t>
          </a:r>
          <a:endParaRPr lang="en-US" sz="1600" kern="1200" smtClean="0"/>
        </a:p>
      </dsp:txBody>
      <dsp:txXfrm>
        <a:off x="3406423" y="632328"/>
        <a:ext cx="1468936" cy="443591"/>
      </dsp:txXfrm>
    </dsp:sp>
    <dsp:sp modelId="{3B911A27-CB0C-4E99-B12B-2818E0540B66}">
      <dsp:nvSpPr>
        <dsp:cNvPr id="0" name=""/>
        <dsp:cNvSpPr/>
      </dsp:nvSpPr>
      <dsp:spPr>
        <a:xfrm>
          <a:off x="4007093" y="1256244"/>
          <a:ext cx="887183" cy="4435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Gravitational </a:t>
          </a:r>
          <a:endParaRPr lang="en-US" sz="1200" b="0" i="0" u="none" strike="noStrike" kern="1200" baseline="0" smtClean="0">
            <a:latin typeface="Times New Roman" panose="02020603050405020304" pitchFamily="18" charset="0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PE</a:t>
          </a:r>
          <a:endParaRPr lang="en-US" sz="1200" kern="1200" smtClean="0"/>
        </a:p>
      </dsp:txBody>
      <dsp:txXfrm>
        <a:off x="4007093" y="1256244"/>
        <a:ext cx="887183" cy="443591"/>
      </dsp:txXfrm>
    </dsp:sp>
    <dsp:sp modelId="{190001F1-BF47-4CF0-820C-587E233DABCC}">
      <dsp:nvSpPr>
        <dsp:cNvPr id="0" name=""/>
        <dsp:cNvSpPr/>
      </dsp:nvSpPr>
      <dsp:spPr>
        <a:xfrm>
          <a:off x="4007102" y="1892129"/>
          <a:ext cx="887183" cy="4435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Elastic</a:t>
          </a:r>
          <a:endParaRPr lang="en-US" sz="1200" b="0" i="0" u="none" strike="noStrike" kern="1200" baseline="0" smtClean="0">
            <a:latin typeface="Times New Roman" panose="02020603050405020304" pitchFamily="18" charset="0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PE</a:t>
          </a:r>
          <a:endParaRPr lang="en-US" sz="1200" kern="1200" smtClean="0"/>
        </a:p>
      </dsp:txBody>
      <dsp:txXfrm>
        <a:off x="4007102" y="1892129"/>
        <a:ext cx="887183" cy="443591"/>
      </dsp:txXfrm>
    </dsp:sp>
    <dsp:sp modelId="{58B275E0-6445-41A4-A45D-B697EEF3B507}">
      <dsp:nvSpPr>
        <dsp:cNvPr id="0" name=""/>
        <dsp:cNvSpPr/>
      </dsp:nvSpPr>
      <dsp:spPr>
        <a:xfrm>
          <a:off x="4019070" y="2522029"/>
          <a:ext cx="887183" cy="4435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Nuclear</a:t>
          </a:r>
          <a:endParaRPr lang="en-US" sz="1200" b="0" i="0" u="none" strike="noStrike" kern="1200" baseline="0" smtClean="0">
            <a:latin typeface="Times New Roman" panose="02020603050405020304" pitchFamily="18" charset="0"/>
          </a:endParaRP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PE</a:t>
          </a:r>
          <a:endParaRPr lang="en-US" sz="1200" kern="1200" smtClean="0"/>
        </a:p>
      </dsp:txBody>
      <dsp:txXfrm>
        <a:off x="4019070" y="2522029"/>
        <a:ext cx="887183" cy="443591"/>
      </dsp:txXfrm>
    </dsp:sp>
    <dsp:sp modelId="{294A1D54-75BF-42BB-9918-B8F7C37D962E}">
      <dsp:nvSpPr>
        <dsp:cNvPr id="0" name=""/>
        <dsp:cNvSpPr/>
      </dsp:nvSpPr>
      <dsp:spPr>
        <a:xfrm>
          <a:off x="4007102" y="3145945"/>
          <a:ext cx="887183" cy="4435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Chemical</a:t>
          </a:r>
        </a:p>
        <a:p>
          <a:pPr marR="0"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strike="noStrike" kern="1200" baseline="0" smtClean="0">
              <a:latin typeface="Calibri" panose="020F0502020204030204" pitchFamily="34" charset="0"/>
            </a:rPr>
            <a:t>PE</a:t>
          </a:r>
          <a:endParaRPr lang="en-US" sz="1200" kern="1200" smtClean="0"/>
        </a:p>
      </dsp:txBody>
      <dsp:txXfrm>
        <a:off x="4007102" y="3145945"/>
        <a:ext cx="887183" cy="443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8622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90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455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5667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241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621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0854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4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812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accent1">
                <a:lumMod val="75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2514600" y="2495550"/>
            <a:ext cx="2719875" cy="91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Energy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62000" y="3333750"/>
            <a:ext cx="45128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It’s what it’s all about!</a:t>
            </a:r>
          </a:p>
        </p:txBody>
      </p:sp>
      <p:pic>
        <p:nvPicPr>
          <p:cNvPr id="18434" name="Picture 2" descr="http://wordlesstech.com/wp-content/uploads/2010/12/summer-lightning-near-keota-colorad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209550"/>
            <a:ext cx="3875315" cy="2260600"/>
          </a:xfrm>
          <a:prstGeom prst="rect">
            <a:avLst/>
          </a:prstGeom>
          <a:noFill/>
        </p:spPr>
      </p:pic>
      <p:pic>
        <p:nvPicPr>
          <p:cNvPr id="18436" name="Picture 4" descr="http://images.fineartamerica.com/images-medium-large/moving-water-can-move-your-soul-ben-uph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647950"/>
            <a:ext cx="3417607" cy="2286000"/>
          </a:xfrm>
          <a:prstGeom prst="rect">
            <a:avLst/>
          </a:prstGeom>
          <a:noFill/>
        </p:spPr>
      </p:pic>
      <p:pic>
        <p:nvPicPr>
          <p:cNvPr id="18438" name="Picture 6" descr="http://m3.i.pbase.com/o6/30/681730/1/70277493.2yyQPY0g.021026111Hoppandehundw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123950"/>
            <a:ext cx="2667000" cy="2080261"/>
          </a:xfrm>
          <a:prstGeom prst="rect">
            <a:avLst/>
          </a:prstGeom>
          <a:noFill/>
        </p:spPr>
      </p:pic>
      <p:sp>
        <p:nvSpPr>
          <p:cNvPr id="10" name="Freeform 9"/>
          <p:cNvSpPr/>
          <p:nvPr/>
        </p:nvSpPr>
        <p:spPr>
          <a:xfrm>
            <a:off x="423949" y="4081549"/>
            <a:ext cx="4073236" cy="611079"/>
          </a:xfrm>
          <a:custGeom>
            <a:avLst/>
            <a:gdLst>
              <a:gd name="connsiteX0" fmla="*/ 0 w 4073236"/>
              <a:gd name="connsiteY0" fmla="*/ 58189 h 611079"/>
              <a:gd name="connsiteX1" fmla="*/ 24938 w 4073236"/>
              <a:gd name="connsiteY1" fmla="*/ 33251 h 611079"/>
              <a:gd name="connsiteX2" fmla="*/ 83127 w 4073236"/>
              <a:gd name="connsiteY2" fmla="*/ 16626 h 611079"/>
              <a:gd name="connsiteX3" fmla="*/ 108066 w 4073236"/>
              <a:gd name="connsiteY3" fmla="*/ 0 h 611079"/>
              <a:gd name="connsiteX4" fmla="*/ 290946 w 4073236"/>
              <a:gd name="connsiteY4" fmla="*/ 8313 h 611079"/>
              <a:gd name="connsiteX5" fmla="*/ 324196 w 4073236"/>
              <a:gd name="connsiteY5" fmla="*/ 16626 h 611079"/>
              <a:gd name="connsiteX6" fmla="*/ 457200 w 4073236"/>
              <a:gd name="connsiteY6" fmla="*/ 33251 h 611079"/>
              <a:gd name="connsiteX7" fmla="*/ 515389 w 4073236"/>
              <a:gd name="connsiteY7" fmla="*/ 41564 h 611079"/>
              <a:gd name="connsiteX8" fmla="*/ 540327 w 4073236"/>
              <a:gd name="connsiteY8" fmla="*/ 49876 h 611079"/>
              <a:gd name="connsiteX9" fmla="*/ 640080 w 4073236"/>
              <a:gd name="connsiteY9" fmla="*/ 66502 h 611079"/>
              <a:gd name="connsiteX10" fmla="*/ 689956 w 4073236"/>
              <a:gd name="connsiteY10" fmla="*/ 74815 h 611079"/>
              <a:gd name="connsiteX11" fmla="*/ 714895 w 4073236"/>
              <a:gd name="connsiteY11" fmla="*/ 83127 h 611079"/>
              <a:gd name="connsiteX12" fmla="*/ 756458 w 4073236"/>
              <a:gd name="connsiteY12" fmla="*/ 91440 h 611079"/>
              <a:gd name="connsiteX13" fmla="*/ 798022 w 4073236"/>
              <a:gd name="connsiteY13" fmla="*/ 116378 h 611079"/>
              <a:gd name="connsiteX14" fmla="*/ 872836 w 4073236"/>
              <a:gd name="connsiteY14" fmla="*/ 141316 h 611079"/>
              <a:gd name="connsiteX15" fmla="*/ 939338 w 4073236"/>
              <a:gd name="connsiteY15" fmla="*/ 174567 h 611079"/>
              <a:gd name="connsiteX16" fmla="*/ 1030778 w 4073236"/>
              <a:gd name="connsiteY16" fmla="*/ 216131 h 611079"/>
              <a:gd name="connsiteX17" fmla="*/ 1080655 w 4073236"/>
              <a:gd name="connsiteY17" fmla="*/ 266007 h 611079"/>
              <a:gd name="connsiteX18" fmla="*/ 1097280 w 4073236"/>
              <a:gd name="connsiteY18" fmla="*/ 282633 h 611079"/>
              <a:gd name="connsiteX19" fmla="*/ 1113906 w 4073236"/>
              <a:gd name="connsiteY19" fmla="*/ 299258 h 611079"/>
              <a:gd name="connsiteX20" fmla="*/ 1138844 w 4073236"/>
              <a:gd name="connsiteY20" fmla="*/ 340822 h 611079"/>
              <a:gd name="connsiteX21" fmla="*/ 1172095 w 4073236"/>
              <a:gd name="connsiteY21" fmla="*/ 390698 h 611079"/>
              <a:gd name="connsiteX22" fmla="*/ 1180407 w 4073236"/>
              <a:gd name="connsiteY22" fmla="*/ 415636 h 611079"/>
              <a:gd name="connsiteX23" fmla="*/ 1197033 w 4073236"/>
              <a:gd name="connsiteY23" fmla="*/ 432262 h 611079"/>
              <a:gd name="connsiteX24" fmla="*/ 1213658 w 4073236"/>
              <a:gd name="connsiteY24" fmla="*/ 482138 h 611079"/>
              <a:gd name="connsiteX25" fmla="*/ 1230284 w 4073236"/>
              <a:gd name="connsiteY25" fmla="*/ 532015 h 611079"/>
              <a:gd name="connsiteX26" fmla="*/ 1246909 w 4073236"/>
              <a:gd name="connsiteY26" fmla="*/ 590204 h 611079"/>
              <a:gd name="connsiteX27" fmla="*/ 1263535 w 4073236"/>
              <a:gd name="connsiteY27" fmla="*/ 573578 h 611079"/>
              <a:gd name="connsiteX28" fmla="*/ 1296786 w 4073236"/>
              <a:gd name="connsiteY28" fmla="*/ 490451 h 611079"/>
              <a:gd name="connsiteX29" fmla="*/ 1313411 w 4073236"/>
              <a:gd name="connsiteY29" fmla="*/ 448887 h 611079"/>
              <a:gd name="connsiteX30" fmla="*/ 1354975 w 4073236"/>
              <a:gd name="connsiteY30" fmla="*/ 390698 h 611079"/>
              <a:gd name="connsiteX31" fmla="*/ 1388226 w 4073236"/>
              <a:gd name="connsiteY31" fmla="*/ 340822 h 611079"/>
              <a:gd name="connsiteX32" fmla="*/ 1404851 w 4073236"/>
              <a:gd name="connsiteY32" fmla="*/ 324196 h 611079"/>
              <a:gd name="connsiteX33" fmla="*/ 1446415 w 4073236"/>
              <a:gd name="connsiteY33" fmla="*/ 274320 h 611079"/>
              <a:gd name="connsiteX34" fmla="*/ 1496291 w 4073236"/>
              <a:gd name="connsiteY34" fmla="*/ 249382 h 611079"/>
              <a:gd name="connsiteX35" fmla="*/ 1554480 w 4073236"/>
              <a:gd name="connsiteY35" fmla="*/ 216131 h 611079"/>
              <a:gd name="connsiteX36" fmla="*/ 1620982 w 4073236"/>
              <a:gd name="connsiteY36" fmla="*/ 191193 h 611079"/>
              <a:gd name="connsiteX37" fmla="*/ 1654233 w 4073236"/>
              <a:gd name="connsiteY37" fmla="*/ 182880 h 611079"/>
              <a:gd name="connsiteX38" fmla="*/ 1679171 w 4073236"/>
              <a:gd name="connsiteY38" fmla="*/ 174567 h 611079"/>
              <a:gd name="connsiteX39" fmla="*/ 1720735 w 4073236"/>
              <a:gd name="connsiteY39" fmla="*/ 166255 h 611079"/>
              <a:gd name="connsiteX40" fmla="*/ 1878676 w 4073236"/>
              <a:gd name="connsiteY40" fmla="*/ 174567 h 611079"/>
              <a:gd name="connsiteX41" fmla="*/ 1928553 w 4073236"/>
              <a:gd name="connsiteY41" fmla="*/ 199506 h 611079"/>
              <a:gd name="connsiteX42" fmla="*/ 1961804 w 4073236"/>
              <a:gd name="connsiteY42" fmla="*/ 207818 h 611079"/>
              <a:gd name="connsiteX43" fmla="*/ 1995055 w 4073236"/>
              <a:gd name="connsiteY43" fmla="*/ 224444 h 611079"/>
              <a:gd name="connsiteX44" fmla="*/ 2019993 w 4073236"/>
              <a:gd name="connsiteY44" fmla="*/ 241069 h 611079"/>
              <a:gd name="connsiteX45" fmla="*/ 2044931 w 4073236"/>
              <a:gd name="connsiteY45" fmla="*/ 249382 h 611079"/>
              <a:gd name="connsiteX46" fmla="*/ 2103120 w 4073236"/>
              <a:gd name="connsiteY46" fmla="*/ 274320 h 611079"/>
              <a:gd name="connsiteX47" fmla="*/ 2152996 w 4073236"/>
              <a:gd name="connsiteY47" fmla="*/ 315884 h 611079"/>
              <a:gd name="connsiteX48" fmla="*/ 2211186 w 4073236"/>
              <a:gd name="connsiteY48" fmla="*/ 357447 h 611079"/>
              <a:gd name="connsiteX49" fmla="*/ 2252749 w 4073236"/>
              <a:gd name="connsiteY49" fmla="*/ 390698 h 611079"/>
              <a:gd name="connsiteX50" fmla="*/ 2269375 w 4073236"/>
              <a:gd name="connsiteY50" fmla="*/ 407324 h 611079"/>
              <a:gd name="connsiteX51" fmla="*/ 2294313 w 4073236"/>
              <a:gd name="connsiteY51" fmla="*/ 423949 h 611079"/>
              <a:gd name="connsiteX52" fmla="*/ 2344189 w 4073236"/>
              <a:gd name="connsiteY52" fmla="*/ 473826 h 611079"/>
              <a:gd name="connsiteX53" fmla="*/ 2385753 w 4073236"/>
              <a:gd name="connsiteY53" fmla="*/ 515389 h 611079"/>
              <a:gd name="connsiteX54" fmla="*/ 2402378 w 4073236"/>
              <a:gd name="connsiteY54" fmla="*/ 532015 h 611079"/>
              <a:gd name="connsiteX55" fmla="*/ 2419004 w 4073236"/>
              <a:gd name="connsiteY55" fmla="*/ 548640 h 611079"/>
              <a:gd name="connsiteX56" fmla="*/ 2443942 w 4073236"/>
              <a:gd name="connsiteY56" fmla="*/ 606829 h 611079"/>
              <a:gd name="connsiteX57" fmla="*/ 2502131 w 4073236"/>
              <a:gd name="connsiteY57" fmla="*/ 598516 h 611079"/>
              <a:gd name="connsiteX58" fmla="*/ 2576946 w 4073236"/>
              <a:gd name="connsiteY58" fmla="*/ 532015 h 611079"/>
              <a:gd name="connsiteX59" fmla="*/ 2610196 w 4073236"/>
              <a:gd name="connsiteY59" fmla="*/ 507076 h 611079"/>
              <a:gd name="connsiteX60" fmla="*/ 2635135 w 4073236"/>
              <a:gd name="connsiteY60" fmla="*/ 498764 h 611079"/>
              <a:gd name="connsiteX61" fmla="*/ 2660073 w 4073236"/>
              <a:gd name="connsiteY61" fmla="*/ 482138 h 611079"/>
              <a:gd name="connsiteX62" fmla="*/ 2676698 w 4073236"/>
              <a:gd name="connsiteY62" fmla="*/ 457200 h 611079"/>
              <a:gd name="connsiteX63" fmla="*/ 2709949 w 4073236"/>
              <a:gd name="connsiteY63" fmla="*/ 440575 h 611079"/>
              <a:gd name="connsiteX64" fmla="*/ 2734887 w 4073236"/>
              <a:gd name="connsiteY64" fmla="*/ 423949 h 611079"/>
              <a:gd name="connsiteX65" fmla="*/ 2751513 w 4073236"/>
              <a:gd name="connsiteY65" fmla="*/ 407324 h 611079"/>
              <a:gd name="connsiteX66" fmla="*/ 2801389 w 4073236"/>
              <a:gd name="connsiteY66" fmla="*/ 390698 h 611079"/>
              <a:gd name="connsiteX67" fmla="*/ 2859578 w 4073236"/>
              <a:gd name="connsiteY67" fmla="*/ 365760 h 611079"/>
              <a:gd name="connsiteX68" fmla="*/ 2926080 w 4073236"/>
              <a:gd name="connsiteY68" fmla="*/ 349135 h 611079"/>
              <a:gd name="connsiteX69" fmla="*/ 3075709 w 4073236"/>
              <a:gd name="connsiteY69" fmla="*/ 365760 h 611079"/>
              <a:gd name="connsiteX70" fmla="*/ 3125586 w 4073236"/>
              <a:gd name="connsiteY70" fmla="*/ 390698 h 611079"/>
              <a:gd name="connsiteX71" fmla="*/ 3150524 w 4073236"/>
              <a:gd name="connsiteY71" fmla="*/ 399011 h 611079"/>
              <a:gd name="connsiteX72" fmla="*/ 3241964 w 4073236"/>
              <a:gd name="connsiteY72" fmla="*/ 473826 h 611079"/>
              <a:gd name="connsiteX73" fmla="*/ 3266902 w 4073236"/>
              <a:gd name="connsiteY73" fmla="*/ 490451 h 611079"/>
              <a:gd name="connsiteX74" fmla="*/ 3308466 w 4073236"/>
              <a:gd name="connsiteY74" fmla="*/ 523702 h 611079"/>
              <a:gd name="connsiteX75" fmla="*/ 3325091 w 4073236"/>
              <a:gd name="connsiteY75" fmla="*/ 548640 h 611079"/>
              <a:gd name="connsiteX76" fmla="*/ 3358342 w 4073236"/>
              <a:gd name="connsiteY76" fmla="*/ 581891 h 611079"/>
              <a:gd name="connsiteX77" fmla="*/ 3416531 w 4073236"/>
              <a:gd name="connsiteY77" fmla="*/ 573578 h 611079"/>
              <a:gd name="connsiteX78" fmla="*/ 3491346 w 4073236"/>
              <a:gd name="connsiteY78" fmla="*/ 523702 h 611079"/>
              <a:gd name="connsiteX79" fmla="*/ 3507971 w 4073236"/>
              <a:gd name="connsiteY79" fmla="*/ 507076 h 611079"/>
              <a:gd name="connsiteX80" fmla="*/ 3532909 w 4073236"/>
              <a:gd name="connsiteY80" fmla="*/ 490451 h 611079"/>
              <a:gd name="connsiteX81" fmla="*/ 3574473 w 4073236"/>
              <a:gd name="connsiteY81" fmla="*/ 457200 h 611079"/>
              <a:gd name="connsiteX82" fmla="*/ 3674226 w 4073236"/>
              <a:gd name="connsiteY82" fmla="*/ 440575 h 611079"/>
              <a:gd name="connsiteX83" fmla="*/ 3915295 w 4073236"/>
              <a:gd name="connsiteY83" fmla="*/ 448887 h 611079"/>
              <a:gd name="connsiteX84" fmla="*/ 3940233 w 4073236"/>
              <a:gd name="connsiteY84" fmla="*/ 457200 h 611079"/>
              <a:gd name="connsiteX85" fmla="*/ 3973484 w 4073236"/>
              <a:gd name="connsiteY85" fmla="*/ 490451 h 611079"/>
              <a:gd name="connsiteX86" fmla="*/ 3998422 w 4073236"/>
              <a:gd name="connsiteY86" fmla="*/ 507076 h 611079"/>
              <a:gd name="connsiteX87" fmla="*/ 4015047 w 4073236"/>
              <a:gd name="connsiteY87" fmla="*/ 532015 h 611079"/>
              <a:gd name="connsiteX88" fmla="*/ 4048298 w 4073236"/>
              <a:gd name="connsiteY88" fmla="*/ 565266 h 611079"/>
              <a:gd name="connsiteX89" fmla="*/ 4064924 w 4073236"/>
              <a:gd name="connsiteY89" fmla="*/ 581891 h 611079"/>
              <a:gd name="connsiteX90" fmla="*/ 4073236 w 4073236"/>
              <a:gd name="connsiteY90" fmla="*/ 598516 h 61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073236" h="611079">
                <a:moveTo>
                  <a:pt x="0" y="58189"/>
                </a:moveTo>
                <a:cubicBezTo>
                  <a:pt x="8313" y="49876"/>
                  <a:pt x="14423" y="38508"/>
                  <a:pt x="24938" y="33251"/>
                </a:cubicBezTo>
                <a:cubicBezTo>
                  <a:pt x="42981" y="24230"/>
                  <a:pt x="64397" y="24118"/>
                  <a:pt x="83127" y="16626"/>
                </a:cubicBezTo>
                <a:cubicBezTo>
                  <a:pt x="92403" y="12915"/>
                  <a:pt x="99753" y="5542"/>
                  <a:pt x="108066" y="0"/>
                </a:cubicBezTo>
                <a:cubicBezTo>
                  <a:pt x="169026" y="2771"/>
                  <a:pt x="230103" y="3633"/>
                  <a:pt x="290946" y="8313"/>
                </a:cubicBezTo>
                <a:cubicBezTo>
                  <a:pt x="302337" y="9189"/>
                  <a:pt x="312898" y="14931"/>
                  <a:pt x="324196" y="16626"/>
                </a:cubicBezTo>
                <a:cubicBezTo>
                  <a:pt x="368381" y="23254"/>
                  <a:pt x="412896" y="27472"/>
                  <a:pt x="457200" y="33251"/>
                </a:cubicBezTo>
                <a:cubicBezTo>
                  <a:pt x="476629" y="35785"/>
                  <a:pt x="495993" y="38793"/>
                  <a:pt x="515389" y="41564"/>
                </a:cubicBezTo>
                <a:cubicBezTo>
                  <a:pt x="523702" y="44335"/>
                  <a:pt x="531826" y="47751"/>
                  <a:pt x="540327" y="49876"/>
                </a:cubicBezTo>
                <a:cubicBezTo>
                  <a:pt x="575453" y="58657"/>
                  <a:pt x="603475" y="60870"/>
                  <a:pt x="640080" y="66502"/>
                </a:cubicBezTo>
                <a:cubicBezTo>
                  <a:pt x="656739" y="69065"/>
                  <a:pt x="673503" y="71159"/>
                  <a:pt x="689956" y="74815"/>
                </a:cubicBezTo>
                <a:cubicBezTo>
                  <a:pt x="698510" y="76716"/>
                  <a:pt x="706394" y="81002"/>
                  <a:pt x="714895" y="83127"/>
                </a:cubicBezTo>
                <a:cubicBezTo>
                  <a:pt x="728602" y="86554"/>
                  <a:pt x="742604" y="88669"/>
                  <a:pt x="756458" y="91440"/>
                </a:cubicBezTo>
                <a:cubicBezTo>
                  <a:pt x="770313" y="99753"/>
                  <a:pt x="783571" y="109152"/>
                  <a:pt x="798022" y="116378"/>
                </a:cubicBezTo>
                <a:cubicBezTo>
                  <a:pt x="829328" y="132031"/>
                  <a:pt x="841084" y="133379"/>
                  <a:pt x="872836" y="141316"/>
                </a:cubicBezTo>
                <a:cubicBezTo>
                  <a:pt x="943538" y="194344"/>
                  <a:pt x="869300" y="145385"/>
                  <a:pt x="939338" y="174567"/>
                </a:cubicBezTo>
                <a:cubicBezTo>
                  <a:pt x="1088042" y="236526"/>
                  <a:pt x="956036" y="191216"/>
                  <a:pt x="1030778" y="216131"/>
                </a:cubicBezTo>
                <a:lnTo>
                  <a:pt x="1080655" y="266007"/>
                </a:lnTo>
                <a:lnTo>
                  <a:pt x="1097280" y="282633"/>
                </a:lnTo>
                <a:lnTo>
                  <a:pt x="1113906" y="299258"/>
                </a:lnTo>
                <a:cubicBezTo>
                  <a:pt x="1129798" y="346938"/>
                  <a:pt x="1111459" y="304309"/>
                  <a:pt x="1138844" y="340822"/>
                </a:cubicBezTo>
                <a:cubicBezTo>
                  <a:pt x="1150833" y="356807"/>
                  <a:pt x="1172095" y="390698"/>
                  <a:pt x="1172095" y="390698"/>
                </a:cubicBezTo>
                <a:cubicBezTo>
                  <a:pt x="1174866" y="399011"/>
                  <a:pt x="1175899" y="408122"/>
                  <a:pt x="1180407" y="415636"/>
                </a:cubicBezTo>
                <a:cubicBezTo>
                  <a:pt x="1184439" y="422357"/>
                  <a:pt x="1193528" y="425252"/>
                  <a:pt x="1197033" y="432262"/>
                </a:cubicBezTo>
                <a:cubicBezTo>
                  <a:pt x="1204870" y="447936"/>
                  <a:pt x="1208116" y="465513"/>
                  <a:pt x="1213658" y="482138"/>
                </a:cubicBezTo>
                <a:lnTo>
                  <a:pt x="1230284" y="532015"/>
                </a:lnTo>
                <a:cubicBezTo>
                  <a:pt x="1240721" y="573767"/>
                  <a:pt x="1234983" y="554428"/>
                  <a:pt x="1246909" y="590204"/>
                </a:cubicBezTo>
                <a:cubicBezTo>
                  <a:pt x="1252451" y="584662"/>
                  <a:pt x="1259188" y="580099"/>
                  <a:pt x="1263535" y="573578"/>
                </a:cubicBezTo>
                <a:cubicBezTo>
                  <a:pt x="1281115" y="547207"/>
                  <a:pt x="1285973" y="520186"/>
                  <a:pt x="1296786" y="490451"/>
                </a:cubicBezTo>
                <a:cubicBezTo>
                  <a:pt x="1301885" y="476428"/>
                  <a:pt x="1307351" y="462523"/>
                  <a:pt x="1313411" y="448887"/>
                </a:cubicBezTo>
                <a:cubicBezTo>
                  <a:pt x="1340145" y="388733"/>
                  <a:pt x="1316670" y="439946"/>
                  <a:pt x="1354975" y="390698"/>
                </a:cubicBezTo>
                <a:cubicBezTo>
                  <a:pt x="1367242" y="374926"/>
                  <a:pt x="1374098" y="354951"/>
                  <a:pt x="1388226" y="340822"/>
                </a:cubicBezTo>
                <a:cubicBezTo>
                  <a:pt x="1393768" y="335280"/>
                  <a:pt x="1399834" y="330217"/>
                  <a:pt x="1404851" y="324196"/>
                </a:cubicBezTo>
                <a:cubicBezTo>
                  <a:pt x="1409940" y="318089"/>
                  <a:pt x="1433882" y="281840"/>
                  <a:pt x="1446415" y="274320"/>
                </a:cubicBezTo>
                <a:cubicBezTo>
                  <a:pt x="1499974" y="242184"/>
                  <a:pt x="1442236" y="294427"/>
                  <a:pt x="1496291" y="249382"/>
                </a:cubicBezTo>
                <a:cubicBezTo>
                  <a:pt x="1538741" y="214007"/>
                  <a:pt x="1500656" y="229587"/>
                  <a:pt x="1554480" y="216131"/>
                </a:cubicBezTo>
                <a:cubicBezTo>
                  <a:pt x="1592990" y="190458"/>
                  <a:pt x="1567053" y="203177"/>
                  <a:pt x="1620982" y="191193"/>
                </a:cubicBezTo>
                <a:cubicBezTo>
                  <a:pt x="1632135" y="188715"/>
                  <a:pt x="1643248" y="186019"/>
                  <a:pt x="1654233" y="182880"/>
                </a:cubicBezTo>
                <a:cubicBezTo>
                  <a:pt x="1662658" y="180473"/>
                  <a:pt x="1670670" y="176692"/>
                  <a:pt x="1679171" y="174567"/>
                </a:cubicBezTo>
                <a:cubicBezTo>
                  <a:pt x="1692878" y="171140"/>
                  <a:pt x="1706880" y="169026"/>
                  <a:pt x="1720735" y="166255"/>
                </a:cubicBezTo>
                <a:cubicBezTo>
                  <a:pt x="1773382" y="169026"/>
                  <a:pt x="1826618" y="166238"/>
                  <a:pt x="1878676" y="174567"/>
                </a:cubicBezTo>
                <a:cubicBezTo>
                  <a:pt x="1897031" y="177504"/>
                  <a:pt x="1911294" y="192603"/>
                  <a:pt x="1928553" y="199506"/>
                </a:cubicBezTo>
                <a:cubicBezTo>
                  <a:pt x="1939161" y="203749"/>
                  <a:pt x="1950720" y="205047"/>
                  <a:pt x="1961804" y="207818"/>
                </a:cubicBezTo>
                <a:cubicBezTo>
                  <a:pt x="1972888" y="213360"/>
                  <a:pt x="1984296" y="218296"/>
                  <a:pt x="1995055" y="224444"/>
                </a:cubicBezTo>
                <a:cubicBezTo>
                  <a:pt x="2003729" y="229401"/>
                  <a:pt x="2011057" y="236601"/>
                  <a:pt x="2019993" y="241069"/>
                </a:cubicBezTo>
                <a:cubicBezTo>
                  <a:pt x="2027830" y="244988"/>
                  <a:pt x="2036877" y="245930"/>
                  <a:pt x="2044931" y="249382"/>
                </a:cubicBezTo>
                <a:cubicBezTo>
                  <a:pt x="2116835" y="280198"/>
                  <a:pt x="2044636" y="254825"/>
                  <a:pt x="2103120" y="274320"/>
                </a:cubicBezTo>
                <a:cubicBezTo>
                  <a:pt x="2189595" y="360795"/>
                  <a:pt x="2071984" y="246444"/>
                  <a:pt x="2152996" y="315884"/>
                </a:cubicBezTo>
                <a:cubicBezTo>
                  <a:pt x="2203199" y="358916"/>
                  <a:pt x="2165363" y="342175"/>
                  <a:pt x="2211186" y="357447"/>
                </a:cubicBezTo>
                <a:cubicBezTo>
                  <a:pt x="2251323" y="397587"/>
                  <a:pt x="2200323" y="348757"/>
                  <a:pt x="2252749" y="390698"/>
                </a:cubicBezTo>
                <a:cubicBezTo>
                  <a:pt x="2258869" y="395594"/>
                  <a:pt x="2263255" y="402428"/>
                  <a:pt x="2269375" y="407324"/>
                </a:cubicBezTo>
                <a:cubicBezTo>
                  <a:pt x="2277176" y="413565"/>
                  <a:pt x="2286728" y="417447"/>
                  <a:pt x="2294313" y="423949"/>
                </a:cubicBezTo>
                <a:cubicBezTo>
                  <a:pt x="2294336" y="423969"/>
                  <a:pt x="2335865" y="465502"/>
                  <a:pt x="2344189" y="473826"/>
                </a:cubicBezTo>
                <a:lnTo>
                  <a:pt x="2385753" y="515389"/>
                </a:lnTo>
                <a:lnTo>
                  <a:pt x="2402378" y="532015"/>
                </a:lnTo>
                <a:lnTo>
                  <a:pt x="2419004" y="548640"/>
                </a:lnTo>
                <a:cubicBezTo>
                  <a:pt x="2420858" y="556058"/>
                  <a:pt x="2428745" y="603452"/>
                  <a:pt x="2443942" y="606829"/>
                </a:cubicBezTo>
                <a:cubicBezTo>
                  <a:pt x="2463069" y="611079"/>
                  <a:pt x="2482735" y="601287"/>
                  <a:pt x="2502131" y="598516"/>
                </a:cubicBezTo>
                <a:cubicBezTo>
                  <a:pt x="2576544" y="524103"/>
                  <a:pt x="2525019" y="569106"/>
                  <a:pt x="2576946" y="532015"/>
                </a:cubicBezTo>
                <a:cubicBezTo>
                  <a:pt x="2588220" y="523962"/>
                  <a:pt x="2598167" y="513950"/>
                  <a:pt x="2610196" y="507076"/>
                </a:cubicBezTo>
                <a:cubicBezTo>
                  <a:pt x="2617804" y="502729"/>
                  <a:pt x="2626822" y="501535"/>
                  <a:pt x="2635135" y="498764"/>
                </a:cubicBezTo>
                <a:cubicBezTo>
                  <a:pt x="2643448" y="493222"/>
                  <a:pt x="2653009" y="489203"/>
                  <a:pt x="2660073" y="482138"/>
                </a:cubicBezTo>
                <a:cubicBezTo>
                  <a:pt x="2667137" y="475074"/>
                  <a:pt x="2669023" y="463596"/>
                  <a:pt x="2676698" y="457200"/>
                </a:cubicBezTo>
                <a:cubicBezTo>
                  <a:pt x="2686218" y="449267"/>
                  <a:pt x="2699190" y="446723"/>
                  <a:pt x="2709949" y="440575"/>
                </a:cubicBezTo>
                <a:cubicBezTo>
                  <a:pt x="2718623" y="435618"/>
                  <a:pt x="2727086" y="430190"/>
                  <a:pt x="2734887" y="423949"/>
                </a:cubicBezTo>
                <a:cubicBezTo>
                  <a:pt x="2741007" y="419053"/>
                  <a:pt x="2744503" y="410829"/>
                  <a:pt x="2751513" y="407324"/>
                </a:cubicBezTo>
                <a:cubicBezTo>
                  <a:pt x="2767188" y="399487"/>
                  <a:pt x="2785714" y="398535"/>
                  <a:pt x="2801389" y="390698"/>
                </a:cubicBezTo>
                <a:cubicBezTo>
                  <a:pt x="2828635" y="377075"/>
                  <a:pt x="2832672" y="373098"/>
                  <a:pt x="2859578" y="365760"/>
                </a:cubicBezTo>
                <a:cubicBezTo>
                  <a:pt x="2881622" y="359748"/>
                  <a:pt x="2926080" y="349135"/>
                  <a:pt x="2926080" y="349135"/>
                </a:cubicBezTo>
                <a:cubicBezTo>
                  <a:pt x="2977078" y="353384"/>
                  <a:pt x="3026033" y="354721"/>
                  <a:pt x="3075709" y="365760"/>
                </a:cubicBezTo>
                <a:cubicBezTo>
                  <a:pt x="3113315" y="374117"/>
                  <a:pt x="3089719" y="372765"/>
                  <a:pt x="3125586" y="390698"/>
                </a:cubicBezTo>
                <a:cubicBezTo>
                  <a:pt x="3133423" y="394617"/>
                  <a:pt x="3142211" y="396240"/>
                  <a:pt x="3150524" y="399011"/>
                </a:cubicBezTo>
                <a:cubicBezTo>
                  <a:pt x="3206215" y="454704"/>
                  <a:pt x="3175785" y="429707"/>
                  <a:pt x="3241964" y="473826"/>
                </a:cubicBezTo>
                <a:lnTo>
                  <a:pt x="3266902" y="490451"/>
                </a:lnTo>
                <a:cubicBezTo>
                  <a:pt x="3314546" y="561918"/>
                  <a:pt x="3251106" y="477814"/>
                  <a:pt x="3308466" y="523702"/>
                </a:cubicBezTo>
                <a:cubicBezTo>
                  <a:pt x="3316267" y="529943"/>
                  <a:pt x="3318589" y="541055"/>
                  <a:pt x="3325091" y="548640"/>
                </a:cubicBezTo>
                <a:cubicBezTo>
                  <a:pt x="3335292" y="560541"/>
                  <a:pt x="3358342" y="581891"/>
                  <a:pt x="3358342" y="581891"/>
                </a:cubicBezTo>
                <a:cubicBezTo>
                  <a:pt x="3377738" y="579120"/>
                  <a:pt x="3397943" y="579774"/>
                  <a:pt x="3416531" y="573578"/>
                </a:cubicBezTo>
                <a:cubicBezTo>
                  <a:pt x="3432496" y="568256"/>
                  <a:pt x="3477307" y="535401"/>
                  <a:pt x="3491346" y="523702"/>
                </a:cubicBezTo>
                <a:cubicBezTo>
                  <a:pt x="3497367" y="518685"/>
                  <a:pt x="3501851" y="511972"/>
                  <a:pt x="3507971" y="507076"/>
                </a:cubicBezTo>
                <a:cubicBezTo>
                  <a:pt x="3515772" y="500835"/>
                  <a:pt x="3525108" y="496692"/>
                  <a:pt x="3532909" y="490451"/>
                </a:cubicBezTo>
                <a:cubicBezTo>
                  <a:pt x="3553534" y="473952"/>
                  <a:pt x="3546923" y="469008"/>
                  <a:pt x="3574473" y="457200"/>
                </a:cubicBezTo>
                <a:cubicBezTo>
                  <a:pt x="3597090" y="447507"/>
                  <a:pt x="3659559" y="442408"/>
                  <a:pt x="3674226" y="440575"/>
                </a:cubicBezTo>
                <a:cubicBezTo>
                  <a:pt x="3754582" y="443346"/>
                  <a:pt x="3835047" y="443872"/>
                  <a:pt x="3915295" y="448887"/>
                </a:cubicBezTo>
                <a:cubicBezTo>
                  <a:pt x="3924040" y="449434"/>
                  <a:pt x="3933103" y="452107"/>
                  <a:pt x="3940233" y="457200"/>
                </a:cubicBezTo>
                <a:cubicBezTo>
                  <a:pt x="3952988" y="466311"/>
                  <a:pt x="3960442" y="481756"/>
                  <a:pt x="3973484" y="490451"/>
                </a:cubicBezTo>
                <a:lnTo>
                  <a:pt x="3998422" y="507076"/>
                </a:lnTo>
                <a:cubicBezTo>
                  <a:pt x="4003964" y="515389"/>
                  <a:pt x="4008545" y="524429"/>
                  <a:pt x="4015047" y="532015"/>
                </a:cubicBezTo>
                <a:cubicBezTo>
                  <a:pt x="4025248" y="543916"/>
                  <a:pt x="4037214" y="554182"/>
                  <a:pt x="4048298" y="565266"/>
                </a:cubicBezTo>
                <a:cubicBezTo>
                  <a:pt x="4053840" y="570808"/>
                  <a:pt x="4061419" y="574881"/>
                  <a:pt x="4064924" y="581891"/>
                </a:cubicBezTo>
                <a:lnTo>
                  <a:pt x="4073236" y="598516"/>
                </a:lnTo>
              </a:path>
            </a:pathLst>
          </a:custGeom>
          <a:ln w="47625">
            <a:solidFill>
              <a:schemeClr val="tx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" y="478155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495800" y="4552950"/>
            <a:ext cx="228600" cy="228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304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energy?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27800"/>
            <a:ext cx="8229600" cy="329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 dirty="0"/>
              <a:t>
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Energy is the ability to do </a:t>
            </a:r>
            <a:r>
              <a:rPr lang="en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work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endParaRPr dirty="0"/>
          </a:p>
          <a:p>
            <a:pPr algn="r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Work is the transfer of </a:t>
            </a:r>
            <a:r>
              <a:rPr lang="en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energy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rganization Chart 27"/>
          <p:cNvGraphicFramePr/>
          <p:nvPr>
            <p:extLst>
              <p:ext uri="{D42A27DB-BD31-4B8C-83A1-F6EECF244321}">
                <p14:modId xmlns:p14="http://schemas.microsoft.com/office/powerpoint/2010/main" val="2223935097"/>
              </p:ext>
            </p:extLst>
          </p:nvPr>
        </p:nvGraphicFramePr>
        <p:xfrm>
          <a:off x="1447800" y="133350"/>
          <a:ext cx="5884863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93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First Law of Thermodynamics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24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“Energy is always conserved; it can never be created or destroyed. Energy can only be transformed</a:t>
            </a:r>
            <a:r>
              <a:rPr lang="en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.”</a:t>
            </a:r>
          </a:p>
          <a:p>
            <a:pPr lvl="0" rtl="0">
              <a:buNone/>
            </a:pPr>
            <a:endParaRPr lang="en"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indent="457200" algn="r" rtl="0">
              <a:buNone/>
            </a:pPr>
            <a:r>
              <a:rPr lang="en" sz="2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Energy can be converted between the many forms on the previous slide.</a:t>
            </a:r>
          </a:p>
          <a:p>
            <a:endParaRPr sz="1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indent="457200" algn="r">
              <a:buNone/>
            </a:pPr>
            <a:r>
              <a:rPr lang="en" sz="2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Energy is transferred by the interaction of forces between objects.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81000" y="3619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Energy can be </a:t>
            </a:r>
            <a:r>
              <a:rPr lang="en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quantified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04950"/>
            <a:ext cx="7617600" cy="34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 = (½)mv</a:t>
            </a:r>
            <a:r>
              <a:rPr lang="en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endParaRPr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</a:t>
            </a:r>
            <a:r>
              <a:rPr lang="en" baseline="-2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</a:t>
            </a:r>
            <a:r>
              <a:rPr lang="en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mgh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</a:t>
            </a:r>
            <a:r>
              <a:rPr lang="en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</a:t>
            </a:r>
            <a:r>
              <a:rPr lang="en" baseline="-2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elastic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(½)kx</a:t>
            </a:r>
            <a:r>
              <a:rPr lang="en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</a:p>
          <a:p>
            <a:endParaRPr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 = mc</a:t>
            </a:r>
            <a:r>
              <a:rPr lang="en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9550"/>
            <a:ext cx="8229600" cy="645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Potential Energy</a:t>
            </a:r>
            <a:r>
              <a:rPr lang="en" dirty="0"/>
              <a:t>	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43350" y="851875"/>
            <a:ext cx="8583600" cy="407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energy an object possesses due to its position. </a:t>
            </a:r>
          </a:p>
          <a:p>
            <a:pPr marL="1371600" lvl="0" indent="457200" algn="r" rtl="0">
              <a:buNone/>
            </a:pP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Gravitational PE is “stored” in the field between the object and the Earth.</a:t>
            </a:r>
          </a:p>
          <a:p>
            <a:endParaRPr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71600" lvl="0" indent="457200" algn="r" rtl="0">
              <a:buNone/>
            </a:pP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Elastic PE is “stored” in the material itself as it is stretched or compressed. </a:t>
            </a:r>
          </a:p>
          <a:p>
            <a:endParaRPr sz="9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Matter itself stores energy! How much, well... E=mc</a:t>
            </a:r>
            <a:r>
              <a:rPr lang="en" sz="24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2"/>
            <a:ext cx="8229600" cy="1508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PE is released, it usually transforms into KE.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869350"/>
            <a:ext cx="8229600" cy="305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potential energy is tapped, an object is most likely set into motion. The energy of motion is described by kinetic energy.</a:t>
            </a:r>
          </a:p>
          <a:p>
            <a:endParaRPr dirty="0"/>
          </a:p>
          <a:p>
            <a:pPr algn="ctr">
              <a:buNone/>
            </a:pPr>
            <a:r>
              <a:rPr lang="en" dirty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PE + KE = ME (mechanical energy) 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Kinetic Energy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52400" y="1063375"/>
            <a:ext cx="85344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 = (½)mv</a:t>
            </a:r>
            <a:r>
              <a:rPr lang="en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</a:p>
          <a:p>
            <a:pPr lvl="0" algn="ctr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Notice that velocity is squared!</a:t>
            </a:r>
          </a:p>
          <a:p>
            <a:endParaRPr sz="1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So, as the velocity of an object doubles, the </a:t>
            </a:r>
            <a:r>
              <a:rPr lang="en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 it </a:t>
            </a: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has quadruples. </a:t>
            </a:r>
          </a:p>
          <a:p>
            <a:endParaRPr sz="1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>
              <a:buNone/>
            </a:pPr>
            <a:r>
              <a:rPr lang="e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All </a:t>
            </a: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alone, out in space, this has little significance. But if </a:t>
            </a:r>
            <a:r>
              <a:rPr lang="e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said </a:t>
            </a: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 is on a path to collide with another object, then the amount of energy it has makes a difference. 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Mechanical Energy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is the sum total of kinetic and potential energy of an object.</a:t>
            </a:r>
          </a:p>
          <a:p>
            <a:endParaRPr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0" indent="457200" algn="r" rtl="0">
              <a:buNone/>
            </a:pP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ME is </a:t>
            </a:r>
            <a:r>
              <a:rPr lang="en" sz="2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conserved</a:t>
            </a: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then PE transforms completely to KE, and vice-versa.</a:t>
            </a:r>
          </a:p>
          <a:p>
            <a:endParaRPr sz="1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457200" algn="r">
              <a:buNone/>
            </a:pP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ME is </a:t>
            </a:r>
            <a:r>
              <a:rPr lang="en" sz="2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n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conserved, then some of the energy was lost to heat (via friction) during the transformation.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282</Words>
  <Application>Microsoft Office PowerPoint</Application>
  <PresentationFormat>On-screen Show (16:9)</PresentationFormat>
  <Paragraphs>61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dark-gradient</vt:lpstr>
      <vt:lpstr>Energy</vt:lpstr>
      <vt:lpstr>What is energy?</vt:lpstr>
      <vt:lpstr>PowerPoint Presentation</vt:lpstr>
      <vt:lpstr>First Law of Thermodynamics</vt:lpstr>
      <vt:lpstr>Energy can be quantified.</vt:lpstr>
      <vt:lpstr>Potential Energy </vt:lpstr>
      <vt:lpstr>When PE is released, it usually transforms into KE.</vt:lpstr>
      <vt:lpstr>Kinetic Energy</vt:lpstr>
      <vt:lpstr>Mechanical Energy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Kendra Flenniken</dc:creator>
  <cp:lastModifiedBy>Kendra Flenniken</cp:lastModifiedBy>
  <cp:revision>15</cp:revision>
  <dcterms:modified xsi:type="dcterms:W3CDTF">2016-01-08T04:49:12Z</dcterms:modified>
</cp:coreProperties>
</file>